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21" r:id="rId5"/>
    <p:sldId id="322" r:id="rId6"/>
    <p:sldId id="278" r:id="rId7"/>
    <p:sldId id="324" r:id="rId8"/>
    <p:sldId id="299" r:id="rId9"/>
    <p:sldId id="280" r:id="rId10"/>
    <p:sldId id="285" r:id="rId11"/>
    <p:sldId id="304" r:id="rId12"/>
    <p:sldId id="286" r:id="rId13"/>
    <p:sldId id="300" r:id="rId14"/>
    <p:sldId id="288" r:id="rId15"/>
    <p:sldId id="301" r:id="rId16"/>
    <p:sldId id="289" r:id="rId17"/>
    <p:sldId id="302" r:id="rId18"/>
    <p:sldId id="290" r:id="rId19"/>
    <p:sldId id="305" r:id="rId20"/>
    <p:sldId id="281" r:id="rId21"/>
    <p:sldId id="291" r:id="rId22"/>
    <p:sldId id="293" r:id="rId23"/>
    <p:sldId id="306" r:id="rId24"/>
    <p:sldId id="294" r:id="rId25"/>
    <p:sldId id="295" r:id="rId26"/>
    <p:sldId id="283" r:id="rId27"/>
    <p:sldId id="307" r:id="rId28"/>
    <p:sldId id="320" r:id="rId29"/>
    <p:sldId id="318" r:id="rId30"/>
    <p:sldId id="319" r:id="rId31"/>
    <p:sldId id="284" r:id="rId32"/>
    <p:sldId id="313" r:id="rId33"/>
    <p:sldId id="312" r:id="rId34"/>
    <p:sldId id="315" r:id="rId35"/>
    <p:sldId id="308" r:id="rId36"/>
    <p:sldId id="309" r:id="rId37"/>
    <p:sldId id="314" r:id="rId38"/>
    <p:sldId id="325" r:id="rId39"/>
    <p:sldId id="328" r:id="rId40"/>
    <p:sldId id="277" r:id="rId41"/>
    <p:sldId id="326" r:id="rId42"/>
    <p:sldId id="327" r:id="rId43"/>
    <p:sldId id="332" r:id="rId44"/>
    <p:sldId id="33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 민환" initials="소민" lastIdx="1" clrIdx="0">
    <p:extLst>
      <p:ext uri="{19B8F6BF-5375-455C-9EA6-DF929625EA0E}">
        <p15:presenceInfo xmlns:p15="http://schemas.microsoft.com/office/powerpoint/2012/main" userId="367441008b9a3a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40D53-68B7-4837-A58D-4DD1A6BE2B56}" v="1773" dt="2020-11-01T15:55:48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72140D53-68B7-4837-A58D-4DD1A6BE2B56}"/>
    <pc:docChg chg="undo custSel addSld delSld modSld sldOrd">
      <pc:chgData name="소 민환" userId="367441008b9a3a76" providerId="LiveId" clId="{72140D53-68B7-4837-A58D-4DD1A6BE2B56}" dt="2020-11-01T15:55:48.674" v="17147"/>
      <pc:docMkLst>
        <pc:docMk/>
      </pc:docMkLst>
      <pc:sldChg chg="modSp mod">
        <pc:chgData name="소 민환" userId="367441008b9a3a76" providerId="LiveId" clId="{72140D53-68B7-4837-A58D-4DD1A6BE2B56}" dt="2020-10-07T14:42:16.122" v="14"/>
        <pc:sldMkLst>
          <pc:docMk/>
          <pc:sldMk cId="2027351517" sldId="256"/>
        </pc:sldMkLst>
        <pc:spChg chg="mod">
          <ac:chgData name="소 민환" userId="367441008b9a3a76" providerId="LiveId" clId="{72140D53-68B7-4837-A58D-4DD1A6BE2B56}" dt="2020-10-07T14:42:16.122" v="1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72140D53-68B7-4837-A58D-4DD1A6BE2B56}" dt="2020-10-12T14:30:33.274" v="15558"/>
        <pc:sldMkLst>
          <pc:docMk/>
          <pc:sldMk cId="1186200925" sldId="257"/>
        </pc:sldMkLst>
        <pc:spChg chg="mod">
          <ac:chgData name="소 민환" userId="367441008b9a3a76" providerId="LiveId" clId="{72140D53-68B7-4837-A58D-4DD1A6BE2B56}" dt="2020-10-12T14:30:33.274" v="15558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72140D53-68B7-4837-A58D-4DD1A6BE2B56}" dt="2020-10-07T14:42:40.739" v="17" actId="208"/>
          <ac:cxnSpMkLst>
            <pc:docMk/>
            <pc:sldMk cId="1186200925" sldId="257"/>
            <ac:cxnSpMk id="6" creationId="{60C8D342-7622-48F2-B069-AA19F3E63DC3}"/>
          </ac:cxnSpMkLst>
        </pc:cxnChg>
      </pc:sldChg>
      <pc:sldChg chg="addSp delSp modSp mod">
        <pc:chgData name="소 민환" userId="367441008b9a3a76" providerId="LiveId" clId="{72140D53-68B7-4837-A58D-4DD1A6BE2B56}" dt="2020-10-14T08:28:36.211" v="17074"/>
        <pc:sldMkLst>
          <pc:docMk/>
          <pc:sldMk cId="2307861066" sldId="258"/>
        </pc:sldMkLst>
        <pc:spChg chg="add del mod topLvl">
          <ac:chgData name="소 민환" userId="367441008b9a3a76" providerId="LiveId" clId="{72140D53-68B7-4837-A58D-4DD1A6BE2B56}" dt="2020-10-12T10:13:55.003" v="12868" actId="165"/>
          <ac:spMkLst>
            <pc:docMk/>
            <pc:sldMk cId="2307861066" sldId="258"/>
            <ac:spMk id="2" creationId="{4B6F283A-DB22-4880-B31A-AA76D6DE67EE}"/>
          </ac:spMkLst>
        </pc:spChg>
        <pc:spChg chg="add del mod">
          <ac:chgData name="소 민환" userId="367441008b9a3a76" providerId="LiveId" clId="{72140D53-68B7-4837-A58D-4DD1A6BE2B56}" dt="2020-10-13T15:59:35.105" v="17011" actId="478"/>
          <ac:spMkLst>
            <pc:docMk/>
            <pc:sldMk cId="2307861066" sldId="258"/>
            <ac:spMk id="4" creationId="{29BC610D-57E0-4CAD-BD8B-B971389E0651}"/>
          </ac:spMkLst>
        </pc:spChg>
        <pc:spChg chg="add del">
          <ac:chgData name="소 민환" userId="367441008b9a3a76" providerId="LiveId" clId="{72140D53-68B7-4837-A58D-4DD1A6BE2B56}" dt="2020-10-12T10:00:07.885" v="12807" actId="478"/>
          <ac:spMkLst>
            <pc:docMk/>
            <pc:sldMk cId="2307861066" sldId="258"/>
            <ac:spMk id="4" creationId="{81937500-E3D2-479F-95F2-CC9310287B94}"/>
          </ac:spMkLst>
        </pc:spChg>
        <pc:spChg chg="add del mod">
          <ac:chgData name="소 민환" userId="367441008b9a3a76" providerId="LiveId" clId="{72140D53-68B7-4837-A58D-4DD1A6BE2B56}" dt="2020-10-12T10:11:49.085" v="12841" actId="478"/>
          <ac:spMkLst>
            <pc:docMk/>
            <pc:sldMk cId="2307861066" sldId="258"/>
            <ac:spMk id="5" creationId="{23F6C119-EAA9-4AD8-8B6C-CC09F2192BB1}"/>
          </ac:spMkLst>
        </pc:spChg>
        <pc:spChg chg="del">
          <ac:chgData name="소 민환" userId="367441008b9a3a76" providerId="LiveId" clId="{72140D53-68B7-4837-A58D-4DD1A6BE2B56}" dt="2020-10-08T09:33:04.370" v="92" actId="478"/>
          <ac:spMkLst>
            <pc:docMk/>
            <pc:sldMk cId="2307861066" sldId="258"/>
            <ac:spMk id="6" creationId="{0F120071-C42A-43CC-B73A-938CCB1F8084}"/>
          </ac:spMkLst>
        </pc:spChg>
        <pc:spChg chg="add del mod">
          <ac:chgData name="소 민환" userId="367441008b9a3a76" providerId="LiveId" clId="{72140D53-68B7-4837-A58D-4DD1A6BE2B56}" dt="2020-10-12T10:03:52.386" v="12823" actId="22"/>
          <ac:spMkLst>
            <pc:docMk/>
            <pc:sldMk cId="2307861066" sldId="258"/>
            <ac:spMk id="6" creationId="{18617318-765B-48CE-9B0E-EB7D9E794EA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6" creationId="{42B6BB76-A531-4E96-B73C-AD502C7D7EE7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7" creationId="{5CC0AF89-C286-41E8-BCF0-4A260F3AE2F6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8" creationId="{630AD104-7A1D-4AF4-9228-DED273C5646E}"/>
          </ac:spMkLst>
        </pc:spChg>
        <pc:spChg chg="del">
          <ac:chgData name="소 민환" userId="367441008b9a3a76" providerId="LiveId" clId="{72140D53-68B7-4837-A58D-4DD1A6BE2B56}" dt="2020-10-08T09:33:09.605" v="99" actId="478"/>
          <ac:spMkLst>
            <pc:docMk/>
            <pc:sldMk cId="2307861066" sldId="258"/>
            <ac:spMk id="8" creationId="{68D09CE5-141B-44C3-8931-A89728C6C4F8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9" creationId="{4D83AA07-A28D-4DA6-AB29-F80CAE8D9D1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0" creationId="{5A1814EC-F704-4B1F-9F3E-FCD1E4EB7565}"/>
          </ac:spMkLst>
        </pc:spChg>
        <pc:spChg chg="del">
          <ac:chgData name="소 민환" userId="367441008b9a3a76" providerId="LiveId" clId="{72140D53-68B7-4837-A58D-4DD1A6BE2B56}" dt="2020-10-08T09:33:05.912" v="94" actId="478"/>
          <ac:spMkLst>
            <pc:docMk/>
            <pc:sldMk cId="2307861066" sldId="258"/>
            <ac:spMk id="11" creationId="{59E9C5C3-987B-41F5-A46A-F218C623929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1" creationId="{73E6B080-D760-40C6-BC17-146367E7E2A4}"/>
          </ac:spMkLst>
        </pc:spChg>
        <pc:spChg chg="add mod">
          <ac:chgData name="소 민환" userId="367441008b9a3a76" providerId="LiveId" clId="{72140D53-68B7-4837-A58D-4DD1A6BE2B56}" dt="2020-10-08T10:08:47.539" v="326" actId="165"/>
          <ac:spMkLst>
            <pc:docMk/>
            <pc:sldMk cId="2307861066" sldId="258"/>
            <ac:spMk id="12" creationId="{4D20B3AE-5988-4B62-94F0-25449722B47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3" creationId="{7657DBDD-8527-4E76-BEDC-45ACD5F18475}"/>
          </ac:spMkLst>
        </pc:spChg>
        <pc:spChg chg="add del mod topLvl">
          <ac:chgData name="소 민환" userId="367441008b9a3a76" providerId="LiveId" clId="{72140D53-68B7-4837-A58D-4DD1A6BE2B56}" dt="2020-10-13T14:42:59.365" v="17004" actId="1076"/>
          <ac:spMkLst>
            <pc:docMk/>
            <pc:sldMk cId="2307861066" sldId="258"/>
            <ac:spMk id="16" creationId="{1121FDF4-EAC2-41CD-89D1-776F405806BE}"/>
          </ac:spMkLst>
        </pc:spChg>
        <pc:spChg chg="del mod">
          <ac:chgData name="소 민환" userId="367441008b9a3a76" providerId="LiveId" clId="{72140D53-68B7-4837-A58D-4DD1A6BE2B56}" dt="2020-10-08T09:33:08.860" v="98" actId="478"/>
          <ac:spMkLst>
            <pc:docMk/>
            <pc:sldMk cId="2307861066" sldId="258"/>
            <ac:spMk id="16" creationId="{244092B4-744C-4936-8040-30B4F4233CDF}"/>
          </ac:spMkLst>
        </pc:spChg>
        <pc:spChg chg="del mod topLvl">
          <ac:chgData name="소 민환" userId="367441008b9a3a76" providerId="LiveId" clId="{72140D53-68B7-4837-A58D-4DD1A6BE2B56}" dt="2020-10-08T16:35:07.840" v="822" actId="478"/>
          <ac:spMkLst>
            <pc:docMk/>
            <pc:sldMk cId="2307861066" sldId="258"/>
            <ac:spMk id="18" creationId="{3A908742-671B-49EA-997A-60305EE592D4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9" creationId="{2D97CF34-BC4D-4F9E-A44E-45B597EE16FC}"/>
          </ac:spMkLst>
        </pc:spChg>
        <pc:spChg chg="add del">
          <ac:chgData name="소 민환" userId="367441008b9a3a76" providerId="LiveId" clId="{72140D53-68B7-4837-A58D-4DD1A6BE2B56}" dt="2020-10-08T09:45:47.545" v="132" actId="478"/>
          <ac:spMkLst>
            <pc:docMk/>
            <pc:sldMk cId="2307861066" sldId="258"/>
            <ac:spMk id="21" creationId="{08C8686A-C710-4DCC-8864-34DC7E8E0979}"/>
          </ac:spMkLst>
        </pc:spChg>
        <pc:spChg chg="del mod topLvl">
          <ac:chgData name="소 민환" userId="367441008b9a3a76" providerId="LiveId" clId="{72140D53-68B7-4837-A58D-4DD1A6BE2B56}" dt="2020-10-08T16:35:00.809" v="818" actId="478"/>
          <ac:spMkLst>
            <pc:docMk/>
            <pc:sldMk cId="2307861066" sldId="258"/>
            <ac:spMk id="21" creationId="{3003F9F6-A444-4CE5-9A13-B527E8C4913B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1" creationId="{B655442F-326C-45F1-9493-C6F36F48667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2" creationId="{0C78A720-87D5-430E-9CE2-76096C75EE0D}"/>
          </ac:spMkLst>
        </pc:spChg>
        <pc:spChg chg="del mod topLvl">
          <ac:chgData name="소 민환" userId="367441008b9a3a76" providerId="LiveId" clId="{72140D53-68B7-4837-A58D-4DD1A6BE2B56}" dt="2020-10-08T16:35:02.442" v="819" actId="478"/>
          <ac:spMkLst>
            <pc:docMk/>
            <pc:sldMk cId="2307861066" sldId="258"/>
            <ac:spMk id="22" creationId="{81EFBE24-7941-4DBF-891F-E36A843FD1B6}"/>
          </ac:spMkLst>
        </pc:spChg>
        <pc:spChg chg="add del mod">
          <ac:chgData name="소 민환" userId="367441008b9a3a76" providerId="LiveId" clId="{72140D53-68B7-4837-A58D-4DD1A6BE2B56}" dt="2020-10-08T09:46:40.208" v="199" actId="478"/>
          <ac:spMkLst>
            <pc:docMk/>
            <pc:sldMk cId="2307861066" sldId="258"/>
            <ac:spMk id="22" creationId="{99B3550A-9615-48DA-8E24-BCB5E08EB174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3" creationId="{17E6B2BF-C7E7-4311-83FA-18C778A4FF64}"/>
          </ac:spMkLst>
        </pc:spChg>
        <pc:spChg chg="del mod topLvl">
          <ac:chgData name="소 민환" userId="367441008b9a3a76" providerId="LiveId" clId="{72140D53-68B7-4837-A58D-4DD1A6BE2B56}" dt="2020-10-08T16:35:09.431" v="823" actId="478"/>
          <ac:spMkLst>
            <pc:docMk/>
            <pc:sldMk cId="2307861066" sldId="258"/>
            <ac:spMk id="23" creationId="{69E1660F-7CAD-4353-83DF-62D4A3CC768E}"/>
          </ac:spMkLst>
        </pc:spChg>
        <pc:spChg chg="add del">
          <ac:chgData name="소 민환" userId="367441008b9a3a76" providerId="LiveId" clId="{72140D53-68B7-4837-A58D-4DD1A6BE2B56}" dt="2020-10-08T09:46:55.178" v="201" actId="478"/>
          <ac:spMkLst>
            <pc:docMk/>
            <pc:sldMk cId="2307861066" sldId="258"/>
            <ac:spMk id="23" creationId="{D11BEBCA-B8E3-4829-8A55-BC74DF1EAF20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3" creationId="{E7327C00-7BC3-4F92-BFB0-1706F32B3FBE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4" creationId="{38F73D0E-4924-46B8-BE58-F827A8134068}"/>
          </ac:spMkLst>
        </pc:spChg>
        <pc:spChg chg="add mod topLvl">
          <ac:chgData name="소 민환" userId="367441008b9a3a76" providerId="LiveId" clId="{72140D53-68B7-4837-A58D-4DD1A6BE2B56}" dt="2020-10-08T10:08:59.257" v="329" actId="164"/>
          <ac:spMkLst>
            <pc:docMk/>
            <pc:sldMk cId="2307861066" sldId="258"/>
            <ac:spMk id="24" creationId="{ADF2650C-62A1-4CCC-884A-CF0E74E6B361}"/>
          </ac:spMkLst>
        </pc:spChg>
        <pc:spChg chg="add del mod">
          <ac:chgData name="소 민환" userId="367441008b9a3a76" providerId="LiveId" clId="{72140D53-68B7-4837-A58D-4DD1A6BE2B56}" dt="2020-10-08T09:51:06.317" v="214" actId="478"/>
          <ac:spMkLst>
            <pc:docMk/>
            <pc:sldMk cId="2307861066" sldId="258"/>
            <ac:spMk id="25" creationId="{48EC03EA-6C67-4B37-947A-46D167FE5BCE}"/>
          </ac:spMkLst>
        </pc:spChg>
        <pc:spChg chg="del mod topLvl">
          <ac:chgData name="소 민환" userId="367441008b9a3a76" providerId="LiveId" clId="{72140D53-68B7-4837-A58D-4DD1A6BE2B56}" dt="2020-10-08T16:35:05.587" v="821" actId="478"/>
          <ac:spMkLst>
            <pc:docMk/>
            <pc:sldMk cId="2307861066" sldId="258"/>
            <ac:spMk id="26" creationId="{B6672185-F030-4CCB-A601-5A927C28C8AA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6" creationId="{C76FFC14-86E3-4E9A-BB7B-5E63ABA0E869}"/>
          </ac:spMkLst>
        </pc:spChg>
        <pc:spChg chg="add del mod">
          <ac:chgData name="소 민환" userId="367441008b9a3a76" providerId="LiveId" clId="{72140D53-68B7-4837-A58D-4DD1A6BE2B56}" dt="2020-10-08T09:57:14.276" v="247" actId="478"/>
          <ac:spMkLst>
            <pc:docMk/>
            <pc:sldMk cId="2307861066" sldId="258"/>
            <ac:spMk id="26" creationId="{FEB10EFB-F8C1-4DBD-A065-8EE968FDFAE1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7" creationId="{05373E37-9B02-46FD-B092-FF85D01B0B2D}"/>
          </ac:spMkLst>
        </pc:spChg>
        <pc:spChg chg="del mod topLvl">
          <ac:chgData name="소 민환" userId="367441008b9a3a76" providerId="LiveId" clId="{72140D53-68B7-4837-A58D-4DD1A6BE2B56}" dt="2020-10-08T16:35:03.974" v="820" actId="478"/>
          <ac:spMkLst>
            <pc:docMk/>
            <pc:sldMk cId="2307861066" sldId="258"/>
            <ac:spMk id="27" creationId="{D9BED8E4-4340-4B0C-BFF9-6002925F88A6}"/>
          </ac:spMkLst>
        </pc:spChg>
        <pc:spChg chg="del mod">
          <ac:chgData name="소 민환" userId="367441008b9a3a76" providerId="LiveId" clId="{72140D53-68B7-4837-A58D-4DD1A6BE2B56}" dt="2020-10-11T09:55:13.294" v="6878" actId="478"/>
          <ac:spMkLst>
            <pc:docMk/>
            <pc:sldMk cId="2307861066" sldId="258"/>
            <ac:spMk id="28" creationId="{93FD0045-8838-4AB6-BCD9-F8D3B58C0A8C}"/>
          </ac:spMkLst>
        </pc:spChg>
        <pc:spChg chg="mod">
          <ac:chgData name="소 민환" userId="367441008b9a3a76" providerId="LiveId" clId="{72140D53-68B7-4837-A58D-4DD1A6BE2B56}" dt="2020-10-13T14:42:58.135" v="17002" actId="164"/>
          <ac:spMkLst>
            <pc:docMk/>
            <pc:sldMk cId="2307861066" sldId="258"/>
            <ac:spMk id="29" creationId="{F3794A22-9FEC-46C9-9B70-18109FD073E9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1" creationId="{3B934649-071D-4BD4-ACCB-16769171349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3" creationId="{4AF6C26D-7877-4A21-B74A-0048CB7F8092}"/>
          </ac:spMkLst>
        </pc:spChg>
        <pc:spChg chg="add del mod topLvl">
          <ac:chgData name="소 민환" userId="367441008b9a3a76" providerId="LiveId" clId="{72140D53-68B7-4837-A58D-4DD1A6BE2B56}" dt="2020-10-12T10:13:38.684" v="12865" actId="478"/>
          <ac:spMkLst>
            <pc:docMk/>
            <pc:sldMk cId="2307861066" sldId="258"/>
            <ac:spMk id="33" creationId="{C2831162-8192-4ABD-863B-FF1EA3E7DF20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4" creationId="{F6DDFB49-57BE-4D4A-96BB-8E10FE9CDD0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5" creationId="{AB59F295-8103-4817-A1C7-F73A08C25A4C}"/>
          </ac:spMkLst>
        </pc:spChg>
        <pc:spChg chg="add del">
          <ac:chgData name="소 민환" userId="367441008b9a3a76" providerId="LiveId" clId="{72140D53-68B7-4837-A58D-4DD1A6BE2B56}" dt="2020-10-08T10:09:32.908" v="345" actId="11529"/>
          <ac:spMkLst>
            <pc:docMk/>
            <pc:sldMk cId="2307861066" sldId="258"/>
            <ac:spMk id="35" creationId="{D18B7A7B-E42C-4FF2-80AD-F796BC97A37E}"/>
          </ac:spMkLst>
        </pc:spChg>
        <pc:spChg chg="add del mod">
          <ac:chgData name="소 민환" userId="367441008b9a3a76" providerId="LiveId" clId="{72140D53-68B7-4837-A58D-4DD1A6BE2B56}" dt="2020-10-08T10:10:06.803" v="349" actId="478"/>
          <ac:spMkLst>
            <pc:docMk/>
            <pc:sldMk cId="2307861066" sldId="258"/>
            <ac:spMk id="36" creationId="{6F23C1A1-BCC7-490C-B5CD-99C783FD0A3C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6" creationId="{815937B4-3173-43E5-8264-B35EE9DDCB9F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7" creationId="{C5982DCD-DF4A-47C6-B340-A0CAA924E233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8" creationId="{EFE4D79B-A83F-4812-ABCC-6F71E50735E3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9" creationId="{EA36B91A-7704-4DCC-B7B5-02831DDBAED9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40" creationId="{CD8A42FE-80FE-419F-9778-96AF3A05355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41" creationId="{7685A621-1908-43FC-B73E-15A8D111EEA4}"/>
          </ac:spMkLst>
        </pc:spChg>
        <pc:spChg chg="del mod">
          <ac:chgData name="소 민환" userId="367441008b9a3a76" providerId="LiveId" clId="{72140D53-68B7-4837-A58D-4DD1A6BE2B56}" dt="2020-10-12T10:12:14.708" v="12848" actId="478"/>
          <ac:spMkLst>
            <pc:docMk/>
            <pc:sldMk cId="2307861066" sldId="258"/>
            <ac:spMk id="42" creationId="{401D8250-F8F8-43CF-A040-3A3C3A51EC2C}"/>
          </ac:spMkLst>
        </pc:spChg>
        <pc:spChg chg="del mod">
          <ac:chgData name="소 민환" userId="367441008b9a3a76" providerId="LiveId" clId="{72140D53-68B7-4837-A58D-4DD1A6BE2B56}" dt="2020-10-12T10:11:58.748" v="12843" actId="478"/>
          <ac:spMkLst>
            <pc:docMk/>
            <pc:sldMk cId="2307861066" sldId="258"/>
            <ac:spMk id="43" creationId="{28E8DE7F-4A4F-4C9E-A16E-48E79B737E91}"/>
          </ac:spMkLst>
        </pc:spChg>
        <pc:spChg chg="del mod">
          <ac:chgData name="소 민환" userId="367441008b9a3a76" providerId="LiveId" clId="{72140D53-68B7-4837-A58D-4DD1A6BE2B56}" dt="2020-10-12T10:12:00.290" v="12844" actId="478"/>
          <ac:spMkLst>
            <pc:docMk/>
            <pc:sldMk cId="2307861066" sldId="258"/>
            <ac:spMk id="44" creationId="{808ABA1F-0E88-429B-B628-2A9B0D0AFD97}"/>
          </ac:spMkLst>
        </pc:spChg>
        <pc:spChg chg="del mod">
          <ac:chgData name="소 민환" userId="367441008b9a3a76" providerId="LiveId" clId="{72140D53-68B7-4837-A58D-4DD1A6BE2B56}" dt="2020-10-12T10:12:01.657" v="12845" actId="478"/>
          <ac:spMkLst>
            <pc:docMk/>
            <pc:sldMk cId="2307861066" sldId="258"/>
            <ac:spMk id="46" creationId="{D3241C68-0DA0-4418-9281-E8FD8F91A996}"/>
          </ac:spMkLst>
        </pc:spChg>
        <pc:spChg chg="del mod">
          <ac:chgData name="소 민환" userId="367441008b9a3a76" providerId="LiveId" clId="{72140D53-68B7-4837-A58D-4DD1A6BE2B56}" dt="2020-10-12T10:12:11.427" v="12846" actId="478"/>
          <ac:spMkLst>
            <pc:docMk/>
            <pc:sldMk cId="2307861066" sldId="258"/>
            <ac:spMk id="47" creationId="{E02A4705-E8BC-409A-BC4C-560A9B0CC8C4}"/>
          </ac:spMkLst>
        </pc:spChg>
        <pc:spChg chg="del mod">
          <ac:chgData name="소 민환" userId="367441008b9a3a76" providerId="LiveId" clId="{72140D53-68B7-4837-A58D-4DD1A6BE2B56}" dt="2020-10-12T10:11:57.091" v="12842" actId="478"/>
          <ac:spMkLst>
            <pc:docMk/>
            <pc:sldMk cId="2307861066" sldId="258"/>
            <ac:spMk id="48" creationId="{4A12B9AA-0041-4DEC-9B56-EB6F630C5A3D}"/>
          </ac:spMkLst>
        </pc:spChg>
        <pc:spChg chg="del mod">
          <ac:chgData name="소 민환" userId="367441008b9a3a76" providerId="LiveId" clId="{72140D53-68B7-4837-A58D-4DD1A6BE2B56}" dt="2020-10-12T10:00:32.082" v="12815" actId="478"/>
          <ac:spMkLst>
            <pc:docMk/>
            <pc:sldMk cId="2307861066" sldId="258"/>
            <ac:spMk id="50" creationId="{49754A02-B4AA-4969-BEA8-29F242800C99}"/>
          </ac:spMkLst>
        </pc:spChg>
        <pc:spChg chg="del mod">
          <ac:chgData name="소 민환" userId="367441008b9a3a76" providerId="LiveId" clId="{72140D53-68B7-4837-A58D-4DD1A6BE2B56}" dt="2020-10-12T10:00:30.664" v="12814" actId="478"/>
          <ac:spMkLst>
            <pc:docMk/>
            <pc:sldMk cId="2307861066" sldId="258"/>
            <ac:spMk id="51" creationId="{87F7EEE3-CB39-498F-9497-70868661C7C9}"/>
          </ac:spMkLst>
        </pc:spChg>
        <pc:spChg chg="del mod">
          <ac:chgData name="소 민환" userId="367441008b9a3a76" providerId="LiveId" clId="{72140D53-68B7-4837-A58D-4DD1A6BE2B56}" dt="2020-10-12T10:00:29.507" v="12813" actId="478"/>
          <ac:spMkLst>
            <pc:docMk/>
            <pc:sldMk cId="2307861066" sldId="258"/>
            <ac:spMk id="52" creationId="{9E4AB09A-0A13-4AEB-A8D8-6152CE4096A3}"/>
          </ac:spMkLst>
        </pc:spChg>
        <pc:spChg chg="del mod">
          <ac:chgData name="소 민환" userId="367441008b9a3a76" providerId="LiveId" clId="{72140D53-68B7-4837-A58D-4DD1A6BE2B56}" dt="2020-10-12T10:00:28.133" v="12812" actId="478"/>
          <ac:spMkLst>
            <pc:docMk/>
            <pc:sldMk cId="2307861066" sldId="258"/>
            <ac:spMk id="53" creationId="{16ACC057-FE0B-48CA-BA8B-CCDDADEEF572}"/>
          </ac:spMkLst>
        </pc:spChg>
        <pc:spChg chg="del mod">
          <ac:chgData name="소 민환" userId="367441008b9a3a76" providerId="LiveId" clId="{72140D53-68B7-4837-A58D-4DD1A6BE2B56}" dt="2020-10-12T10:00:26.423" v="12811" actId="478"/>
          <ac:spMkLst>
            <pc:docMk/>
            <pc:sldMk cId="2307861066" sldId="258"/>
            <ac:spMk id="54" creationId="{8ECA0C97-A686-4549-80E4-878D87F1FF0D}"/>
          </ac:spMkLst>
        </pc:spChg>
        <pc:spChg chg="del mod">
          <ac:chgData name="소 민환" userId="367441008b9a3a76" providerId="LiveId" clId="{72140D53-68B7-4837-A58D-4DD1A6BE2B56}" dt="2020-10-12T10:00:34.743" v="12818" actId="478"/>
          <ac:spMkLst>
            <pc:docMk/>
            <pc:sldMk cId="2307861066" sldId="258"/>
            <ac:spMk id="55" creationId="{80879D0C-9EBE-4EAF-9896-4439617A042B}"/>
          </ac:spMkLst>
        </pc:spChg>
        <pc:spChg chg="del mod topLvl">
          <ac:chgData name="소 민환" userId="367441008b9a3a76" providerId="LiveId" clId="{72140D53-68B7-4837-A58D-4DD1A6BE2B56}" dt="2020-10-12T10:00:35.904" v="12819" actId="478"/>
          <ac:spMkLst>
            <pc:docMk/>
            <pc:sldMk cId="2307861066" sldId="258"/>
            <ac:spMk id="56" creationId="{232F71E5-1F13-43CE-8548-0BA346808821}"/>
          </ac:spMkLst>
        </pc:spChg>
        <pc:spChg chg="del mod topLvl">
          <ac:chgData name="소 민환" userId="367441008b9a3a76" providerId="LiveId" clId="{72140D53-68B7-4837-A58D-4DD1A6BE2B56}" dt="2020-10-12T10:11:24.189" v="12837" actId="478"/>
          <ac:spMkLst>
            <pc:docMk/>
            <pc:sldMk cId="2307861066" sldId="258"/>
            <ac:spMk id="57" creationId="{EE69B067-9A24-4ABE-909B-95750FCC0E49}"/>
          </ac:spMkLst>
        </pc:spChg>
        <pc:spChg chg="del mod">
          <ac:chgData name="소 민환" userId="367441008b9a3a76" providerId="LiveId" clId="{72140D53-68B7-4837-A58D-4DD1A6BE2B56}" dt="2020-10-12T10:00:33.287" v="12816" actId="478"/>
          <ac:spMkLst>
            <pc:docMk/>
            <pc:sldMk cId="2307861066" sldId="258"/>
            <ac:spMk id="58" creationId="{5144450E-4905-4CFB-9BB2-236C229B36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2" creationId="{C32C567A-B5BD-449A-B5B8-7FA21537B29F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3" creationId="{638D5A38-8BEF-4D3D-B395-EB9EDCADBE67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4" creationId="{A08839F1-45AE-4B0C-A14D-CE726109A4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5" creationId="{81C9DD9B-6D13-48BC-BA35-1931BEB10030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6" creationId="{DA1655CB-A144-4EA8-841A-8665849FB549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7" creationId="{ACF39692-5FF7-4665-9CEB-4D32DED69A02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8" creationId="{0E66D0C6-656F-4BBE-9697-FD193DE4D70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9" creationId="{A89680BD-7C0E-4090-9CE2-D585CE7DE86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70" creationId="{35A8436D-2519-4AE2-A466-A071D241E7BA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3" creationId="{F2A3D2B9-1870-4E15-BD49-AAF7BE707F9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4" creationId="{EDD10807-B71D-473B-A235-09BAA91DEB71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5" creationId="{5F99CBDF-0F8D-4A7D-AB52-85413F0C3A7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6" creationId="{23AE8BD6-FB8E-4885-8DA1-D4F0869D126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7" creationId="{0A71EA88-F6F6-4642-98A6-35BD4109A4A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8" creationId="{58248A0A-1BD5-4CB0-9D73-4E5D49539FC0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9" creationId="{D233AAEC-98F0-4765-899F-A8455D7FDB6F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0" creationId="{8AD496E2-B56B-4772-8291-07724F25F2EB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1" creationId="{11209A0C-9B5F-4138-9227-248A95C43107}"/>
          </ac:spMkLst>
        </pc:spChg>
        <pc:grpChg chg="add mod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3" creationId="{09DEC648-39E2-4119-8FBF-F7EEA00941CB}"/>
          </ac:grpSpMkLst>
        </pc:grpChg>
        <pc:grpChg chg="add mod">
          <ac:chgData name="소 민환" userId="367441008b9a3a76" providerId="LiveId" clId="{72140D53-68B7-4837-A58D-4DD1A6BE2B56}" dt="2020-10-13T14:42:58.135" v="17002" actId="164"/>
          <ac:grpSpMkLst>
            <pc:docMk/>
            <pc:sldMk cId="2307861066" sldId="258"/>
            <ac:grpSpMk id="3" creationId="{698A71C8-214E-48FD-BBC0-3A7F75C6E2EF}"/>
          </ac:grpSpMkLst>
        </pc:grpChg>
        <pc:grpChg chg="add mod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72140D53-68B7-4837-A58D-4DD1A6BE2B56}" dt="2020-10-12T10:13:08.820" v="12854" actId="165"/>
          <ac:grpSpMkLst>
            <pc:docMk/>
            <pc:sldMk cId="2307861066" sldId="258"/>
            <ac:grpSpMk id="3" creationId="{D77C7AC1-67AF-42BE-B827-1C28471865B2}"/>
          </ac:grpSpMkLst>
        </pc:grpChg>
        <pc:grpChg chg="add del mod">
          <ac:chgData name="소 민환" userId="367441008b9a3a76" providerId="LiveId" clId="{72140D53-68B7-4837-A58D-4DD1A6BE2B56}" dt="2020-10-12T10:13:55.003" v="12868" actId="165"/>
          <ac:grpSpMkLst>
            <pc:docMk/>
            <pc:sldMk cId="2307861066" sldId="258"/>
            <ac:grpSpMk id="7" creationId="{A186AD7E-0332-4667-A56D-1C939B46F5D8}"/>
          </ac:grpSpMkLst>
        </pc:grpChg>
        <pc:grpChg chg="add mod">
          <ac:chgData name="소 민환" userId="367441008b9a3a76" providerId="LiveId" clId="{72140D53-68B7-4837-A58D-4DD1A6BE2B56}" dt="2020-10-14T08:28:34.424" v="17070" actId="1076"/>
          <ac:grpSpMkLst>
            <pc:docMk/>
            <pc:sldMk cId="2307861066" sldId="258"/>
            <ac:grpSpMk id="8" creationId="{446205B4-9FCA-4842-8C3F-04BCC5189B03}"/>
          </ac:grpSpMkLst>
        </pc:grpChg>
        <pc:grpChg chg="del">
          <ac:chgData name="소 민환" userId="367441008b9a3a76" providerId="LiveId" clId="{72140D53-68B7-4837-A58D-4DD1A6BE2B56}" dt="2020-10-08T09:33:06.685" v="95" actId="478"/>
          <ac:grpSpMkLst>
            <pc:docMk/>
            <pc:sldMk cId="2307861066" sldId="258"/>
            <ac:grpSpMk id="9" creationId="{5F5DD034-A149-4228-9FA5-AABAA33198D0}"/>
          </ac:grpSpMkLst>
        </pc:grpChg>
        <pc:grpChg chg="add del mod">
          <ac:chgData name="소 민환" userId="367441008b9a3a76" providerId="LiveId" clId="{72140D53-68B7-4837-A58D-4DD1A6BE2B56}" dt="2020-10-12T10:08:09.223" v="12831" actId="165"/>
          <ac:grpSpMkLst>
            <pc:docMk/>
            <pc:sldMk cId="2307861066" sldId="258"/>
            <ac:grpSpMk id="12" creationId="{E44EB65F-5BCB-4A45-BCFA-1C65DCD70E28}"/>
          </ac:grpSpMkLst>
        </pc:grpChg>
        <pc:grpChg chg="add del mod">
          <ac:chgData name="소 민환" userId="367441008b9a3a76" providerId="LiveId" clId="{72140D53-68B7-4837-A58D-4DD1A6BE2B56}" dt="2020-10-08T16:34:55.831" v="816" actId="165"/>
          <ac:grpSpMkLst>
            <pc:docMk/>
            <pc:sldMk cId="2307861066" sldId="258"/>
            <ac:grpSpMk id="13" creationId="{526541C6-690F-46E5-91E9-5CF32AF61D79}"/>
          </ac:grpSpMkLst>
        </pc:grpChg>
        <pc:grpChg chg="add del mod topLvl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15" creationId="{253246E6-3745-420A-93E7-1F308154B60D}"/>
          </ac:grpSpMkLst>
        </pc:grpChg>
        <pc:grpChg chg="add mod topLvl">
          <ac:chgData name="소 민환" userId="367441008b9a3a76" providerId="LiveId" clId="{72140D53-68B7-4837-A58D-4DD1A6BE2B56}" dt="2020-10-08T10:08:59.257" v="329" actId="164"/>
          <ac:grpSpMkLst>
            <pc:docMk/>
            <pc:sldMk cId="2307861066" sldId="258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4T08:28:36.211" v="17074"/>
          <ac:grpSpMkLst>
            <pc:docMk/>
            <pc:sldMk cId="2307861066" sldId="258"/>
            <ac:grpSpMk id="21" creationId="{C28385C9-477C-4AB7-8958-41E2DCB8C2A5}"/>
          </ac:grpSpMkLst>
        </pc:grpChg>
        <pc:grpChg chg="add del mod">
          <ac:chgData name="소 민환" userId="367441008b9a3a76" providerId="LiveId" clId="{72140D53-68B7-4837-A58D-4DD1A6BE2B56}" dt="2020-10-11T09:56:23.197" v="6879" actId="165"/>
          <ac:grpSpMkLst>
            <pc:docMk/>
            <pc:sldMk cId="2307861066" sldId="258"/>
            <ac:grpSpMk id="24" creationId="{60CC8C3E-9F17-40AC-91DF-725F97C95027}"/>
          </ac:grpSpMkLst>
        </pc:grpChg>
        <pc:grpChg chg="add del mod topLvl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25" creationId="{E89D4BD3-5848-45BA-BD2C-C15D50FF9E01}"/>
          </ac:grpSpMkLst>
        </pc:grpChg>
        <pc:grpChg chg="add del mod">
          <ac:chgData name="소 민환" userId="367441008b9a3a76" providerId="LiveId" clId="{72140D53-68B7-4837-A58D-4DD1A6BE2B56}" dt="2020-10-10T01:48:00.709" v="3872" actId="165"/>
          <ac:grpSpMkLst>
            <pc:docMk/>
            <pc:sldMk cId="2307861066" sldId="258"/>
            <ac:grpSpMk id="27" creationId="{6A1CCD17-862F-40B7-8CD1-03C31F572924}"/>
          </ac:grpSpMkLst>
        </pc:grpChg>
        <pc:grpChg chg="mod">
          <ac:chgData name="소 민환" userId="367441008b9a3a76" providerId="LiveId" clId="{72140D53-68B7-4837-A58D-4DD1A6BE2B56}" dt="2020-10-14T08:24:12.060" v="17061"/>
          <ac:grpSpMkLst>
            <pc:docMk/>
            <pc:sldMk cId="2307861066" sldId="258"/>
            <ac:grpSpMk id="28" creationId="{59683B77-367E-481D-B19B-46451B22097E}"/>
          </ac:grpSpMkLst>
        </pc:grpChg>
        <pc:grpChg chg="add del mod">
          <ac:chgData name="소 민환" userId="367441008b9a3a76" providerId="LiveId" clId="{72140D53-68B7-4837-A58D-4DD1A6BE2B56}" dt="2020-10-08T10:08:47.539" v="326" actId="165"/>
          <ac:grpSpMkLst>
            <pc:docMk/>
            <pc:sldMk cId="2307861066" sldId="258"/>
            <ac:grpSpMk id="29" creationId="{5011A5C3-F1EF-4BA2-85B3-B3E4DE105F85}"/>
          </ac:grpSpMkLst>
        </pc:grpChg>
        <pc:grpChg chg="add del mod">
          <ac:chgData name="소 민환" userId="367441008b9a3a76" providerId="LiveId" clId="{72140D53-68B7-4837-A58D-4DD1A6BE2B56}" dt="2020-10-08T16:32:57.825" v="802" actId="478"/>
          <ac:grpSpMkLst>
            <pc:docMk/>
            <pc:sldMk cId="2307861066" sldId="258"/>
            <ac:grpSpMk id="34" creationId="{6F771307-8959-45F6-B72F-61DA5E63D7C6}"/>
          </ac:grpSpMkLst>
        </pc:grpChg>
        <pc:grpChg chg="add del mod">
          <ac:chgData name="소 민환" userId="367441008b9a3a76" providerId="LiveId" clId="{72140D53-68B7-4837-A58D-4DD1A6BE2B56}" dt="2020-10-11T09:12:36.171" v="6712" actId="478"/>
          <ac:grpSpMkLst>
            <pc:docMk/>
            <pc:sldMk cId="2307861066" sldId="258"/>
            <ac:grpSpMk id="35" creationId="{79870C1F-DB25-4A84-A802-EEB7B88757A9}"/>
          </ac:grpSpMkLst>
        </pc:grpChg>
        <pc:grpChg chg="add del mod">
          <ac:chgData name="소 민환" userId="367441008b9a3a76" providerId="LiveId" clId="{72140D53-68B7-4837-A58D-4DD1A6BE2B56}" dt="2020-10-12T10:00:35.904" v="12819" actId="478"/>
          <ac:grpSpMkLst>
            <pc:docMk/>
            <pc:sldMk cId="2307861066" sldId="258"/>
            <ac:grpSpMk id="35" creationId="{F857E31D-C81E-4720-A3E5-4A8F7C9D9E34}"/>
          </ac:grpSpMkLst>
        </pc:grpChg>
        <pc:grpChg chg="add del mod">
          <ac:chgData name="소 민환" userId="367441008b9a3a76" providerId="LiveId" clId="{72140D53-68B7-4837-A58D-4DD1A6BE2B56}" dt="2020-10-12T10:12:11.427" v="12846" actId="478"/>
          <ac:grpSpMkLst>
            <pc:docMk/>
            <pc:sldMk cId="2307861066" sldId="258"/>
            <ac:grpSpMk id="41" creationId="{1AF74918-68E3-47A6-A7EA-AD5EF18EBED3}"/>
          </ac:grpSpMkLst>
        </pc:grpChg>
        <pc:grpChg chg="del mod">
          <ac:chgData name="소 민환" userId="367441008b9a3a76" providerId="LiveId" clId="{72140D53-68B7-4837-A58D-4DD1A6BE2B56}" dt="2020-10-12T10:12:01.657" v="12845" actId="478"/>
          <ac:grpSpMkLst>
            <pc:docMk/>
            <pc:sldMk cId="2307861066" sldId="258"/>
            <ac:grpSpMk id="45" creationId="{960D0BD0-1813-4A6C-B22F-3AC9F39F84A1}"/>
          </ac:grpSpMkLst>
        </pc:grpChg>
        <pc:grpChg chg="del mod">
          <ac:chgData name="소 민환" userId="367441008b9a3a76" providerId="LiveId" clId="{72140D53-68B7-4837-A58D-4DD1A6BE2B56}" dt="2020-10-12T10:00:33.287" v="12816" actId="478"/>
          <ac:grpSpMkLst>
            <pc:docMk/>
            <pc:sldMk cId="2307861066" sldId="258"/>
            <ac:grpSpMk id="49" creationId="{8FD503A9-42D9-4BD9-8056-2BCB05788AE5}"/>
          </ac:grpSpMkLst>
        </pc:grpChg>
        <pc:grpChg chg="add del mod">
          <ac:chgData name="소 민환" userId="367441008b9a3a76" providerId="LiveId" clId="{72140D53-68B7-4837-A58D-4DD1A6BE2B56}" dt="2020-10-12T10:14:11.569" v="12871"/>
          <ac:grpSpMkLst>
            <pc:docMk/>
            <pc:sldMk cId="2307861066" sldId="258"/>
            <ac:grpSpMk id="60" creationId="{7F5EB10B-3A7F-4F01-B8FB-105BCBB0FF32}"/>
          </ac:grpSpMkLst>
        </pc:grpChg>
        <pc:grpChg chg="mod">
          <ac:chgData name="소 민환" userId="367441008b9a3a76" providerId="LiveId" clId="{72140D53-68B7-4837-A58D-4DD1A6BE2B56}" dt="2020-10-12T10:14:10.281" v="12870"/>
          <ac:grpSpMkLst>
            <pc:docMk/>
            <pc:sldMk cId="2307861066" sldId="258"/>
            <ac:grpSpMk id="61" creationId="{2A0D7AC7-0E0E-4F53-850B-5B78AA254E9D}"/>
          </ac:grpSpMkLst>
        </pc:grpChg>
        <pc:grpChg chg="add del mod">
          <ac:chgData name="소 민환" userId="367441008b9a3a76" providerId="LiveId" clId="{72140D53-68B7-4837-A58D-4DD1A6BE2B56}" dt="2020-10-12T10:15:14.464" v="12883" actId="478"/>
          <ac:grpSpMkLst>
            <pc:docMk/>
            <pc:sldMk cId="2307861066" sldId="258"/>
            <ac:grpSpMk id="71" creationId="{7340DF7B-0BF1-4DAB-91F7-9DBD025EA9C6}"/>
          </ac:grpSpMkLst>
        </pc:grpChg>
        <pc:grpChg chg="mod">
          <ac:chgData name="소 민환" userId="367441008b9a3a76" providerId="LiveId" clId="{72140D53-68B7-4837-A58D-4DD1A6BE2B56}" dt="2020-10-12T10:15:12.639" v="12882"/>
          <ac:grpSpMkLst>
            <pc:docMk/>
            <pc:sldMk cId="2307861066" sldId="258"/>
            <ac:grpSpMk id="72" creationId="{6C9FA74A-DD6F-43B5-B963-7B3F2E0D0900}"/>
          </ac:grpSpMkLst>
        </pc:grpChg>
        <pc:picChg chg="add mod topLvl">
          <ac:chgData name="소 민환" userId="367441008b9a3a76" providerId="LiveId" clId="{72140D53-68B7-4837-A58D-4DD1A6BE2B56}" dt="2020-10-10T01:49:00.598" v="3889" actId="164"/>
          <ac:picMkLst>
            <pc:docMk/>
            <pc:sldMk cId="2307861066" sldId="258"/>
            <ac:picMk id="4" creationId="{88419F84-519D-4DC8-90A9-726CC1EA9644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4" creationId="{FE9FD8F4-2FA2-4966-900C-473B79A53FE4}"/>
          </ac:picMkLst>
        </pc:picChg>
        <pc:picChg chg="del">
          <ac:chgData name="소 민환" userId="367441008b9a3a76" providerId="LiveId" clId="{72140D53-68B7-4837-A58D-4DD1A6BE2B56}" dt="2020-10-08T09:33:07.369" v="96" actId="478"/>
          <ac:picMkLst>
            <pc:docMk/>
            <pc:sldMk cId="2307861066" sldId="258"/>
            <ac:picMk id="5" creationId="{8DA7C4E6-40A0-4F3D-8DBE-B4FA4DF3CC00}"/>
          </ac:picMkLst>
        </pc:picChg>
        <pc:picChg chg="del">
          <ac:chgData name="소 민환" userId="367441008b9a3a76" providerId="LiveId" clId="{72140D53-68B7-4837-A58D-4DD1A6BE2B56}" dt="2020-10-08T09:33:04.769" v="93" actId="478"/>
          <ac:picMkLst>
            <pc:docMk/>
            <pc:sldMk cId="2307861066" sldId="258"/>
            <ac:picMk id="7" creationId="{BF422676-B7B6-4842-B31D-508C4B4DBFC8}"/>
          </ac:picMkLst>
        </pc:picChg>
        <pc:picChg chg="add del mod topLvl">
          <ac:chgData name="소 민환" userId="367441008b9a3a76" providerId="LiveId" clId="{72140D53-68B7-4837-A58D-4DD1A6BE2B56}" dt="2020-10-14T01:10:05.860" v="17012" actId="164"/>
          <ac:picMkLst>
            <pc:docMk/>
            <pc:sldMk cId="2307861066" sldId="258"/>
            <ac:picMk id="14" creationId="{E7304F74-D403-45B5-878A-A5D5F1E037F8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7" creationId="{20A4A4AF-C789-4FA7-ACAE-5DC31A3C426B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9" creationId="{6402C9E2-916F-44D6-AF98-937412254795}"/>
          </ac:picMkLst>
        </pc:picChg>
        <pc:picChg chg="del mod topLvl">
          <ac:chgData name="소 민환" userId="367441008b9a3a76" providerId="LiveId" clId="{72140D53-68B7-4837-A58D-4DD1A6BE2B56}" dt="2020-10-10T01:49:04.998" v="3890" actId="478"/>
          <ac:picMkLst>
            <pc:docMk/>
            <pc:sldMk cId="2307861066" sldId="258"/>
            <ac:picMk id="25" creationId="{EEE64FC4-26DF-42A1-B509-52B5B0F3FC39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28" creationId="{A30B47F7-CE38-46B0-8A5A-0960C5D18E43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0" creationId="{23DA817A-5081-408C-8636-1C49D4AB9486}"/>
          </ac:picMkLst>
        </pc:picChg>
        <pc:picChg chg="add del mod">
          <ac:chgData name="소 민환" userId="367441008b9a3a76" providerId="LiveId" clId="{72140D53-68B7-4837-A58D-4DD1A6BE2B56}" dt="2020-10-09T14:31:36.008" v="3210" actId="478"/>
          <ac:picMkLst>
            <pc:docMk/>
            <pc:sldMk cId="2307861066" sldId="258"/>
            <ac:picMk id="31" creationId="{0703A7BA-C428-4ED9-8EDA-13985E80FDAF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2" creationId="{6FE9681F-1036-40B5-8B44-58ED98C8D239}"/>
          </ac:picMkLst>
        </pc:picChg>
        <pc:cxnChg chg="del mod">
          <ac:chgData name="소 민환" userId="367441008b9a3a76" providerId="LiveId" clId="{72140D53-68B7-4837-A58D-4DD1A6BE2B56}" dt="2020-10-08T09:33:10.211" v="100" actId="47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del">
        <pc:chgData name="소 민환" userId="367441008b9a3a76" providerId="LiveId" clId="{72140D53-68B7-4837-A58D-4DD1A6BE2B56}" dt="2020-10-08T10:20:31.320" v="458" actId="47"/>
        <pc:sldMkLst>
          <pc:docMk/>
          <pc:sldMk cId="544042173" sldId="259"/>
        </pc:sldMkLst>
      </pc:sldChg>
      <pc:sldChg chg="del">
        <pc:chgData name="소 민환" userId="367441008b9a3a76" providerId="LiveId" clId="{72140D53-68B7-4837-A58D-4DD1A6BE2B56}" dt="2020-10-09T10:27:31.065" v="2966" actId="47"/>
        <pc:sldMkLst>
          <pc:docMk/>
          <pc:sldMk cId="553629223" sldId="260"/>
        </pc:sldMkLst>
      </pc:sldChg>
      <pc:sldChg chg="del">
        <pc:chgData name="소 민환" userId="367441008b9a3a76" providerId="LiveId" clId="{72140D53-68B7-4837-A58D-4DD1A6BE2B56}" dt="2020-10-09T10:27:29.683" v="2965" actId="47"/>
        <pc:sldMkLst>
          <pc:docMk/>
          <pc:sldMk cId="2518671311" sldId="272"/>
        </pc:sldMkLst>
      </pc:sldChg>
      <pc:sldChg chg="del">
        <pc:chgData name="소 민환" userId="367441008b9a3a76" providerId="LiveId" clId="{72140D53-68B7-4837-A58D-4DD1A6BE2B56}" dt="2020-10-09T10:27:32.324" v="2967" actId="47"/>
        <pc:sldMkLst>
          <pc:docMk/>
          <pc:sldMk cId="2230806354" sldId="273"/>
        </pc:sldMkLst>
      </pc:sldChg>
      <pc:sldChg chg="del">
        <pc:chgData name="소 민환" userId="367441008b9a3a76" providerId="LiveId" clId="{72140D53-68B7-4837-A58D-4DD1A6BE2B56}" dt="2020-10-09T10:27:33.194" v="2968" actId="47"/>
        <pc:sldMkLst>
          <pc:docMk/>
          <pc:sldMk cId="3193530682" sldId="274"/>
        </pc:sldMkLst>
      </pc:sldChg>
      <pc:sldChg chg="del">
        <pc:chgData name="소 민환" userId="367441008b9a3a76" providerId="LiveId" clId="{72140D53-68B7-4837-A58D-4DD1A6BE2B56}" dt="2020-10-09T10:27:34.405" v="2969" actId="47"/>
        <pc:sldMkLst>
          <pc:docMk/>
          <pc:sldMk cId="3175517327" sldId="275"/>
        </pc:sldMkLst>
      </pc:sldChg>
      <pc:sldChg chg="del">
        <pc:chgData name="소 민환" userId="367441008b9a3a76" providerId="LiveId" clId="{72140D53-68B7-4837-A58D-4DD1A6BE2B56}" dt="2020-10-09T10:27:35.300" v="2970" actId="47"/>
        <pc:sldMkLst>
          <pc:docMk/>
          <pc:sldMk cId="2454580500" sldId="276"/>
        </pc:sldMkLst>
      </pc:sldChg>
      <pc:sldChg chg="addSp delSp modSp mod">
        <pc:chgData name="소 민환" userId="367441008b9a3a76" providerId="LiveId" clId="{72140D53-68B7-4837-A58D-4DD1A6BE2B56}" dt="2020-10-13T09:07:57.114" v="15695" actId="20577"/>
        <pc:sldMkLst>
          <pc:docMk/>
          <pc:sldMk cId="7117691" sldId="277"/>
        </pc:sldMkLst>
        <pc:spChg chg="add mod">
          <ac:chgData name="소 민환" userId="367441008b9a3a76" providerId="LiveId" clId="{72140D53-68B7-4837-A58D-4DD1A6BE2B56}" dt="2020-10-12T10:28:57.745" v="1409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72140D53-68B7-4837-A58D-4DD1A6BE2B56}" dt="2020-10-13T09:07:57.114" v="15695" actId="20577"/>
          <ac:spMkLst>
            <pc:docMk/>
            <pc:sldMk cId="7117691" sldId="277"/>
            <ac:spMk id="3" creationId="{F42602DD-9215-49B8-B609-86D2D587B432}"/>
          </ac:spMkLst>
        </pc:spChg>
        <pc:spChg chg="del mod">
          <ac:chgData name="소 민환" userId="367441008b9a3a76" providerId="LiveId" clId="{72140D53-68B7-4837-A58D-4DD1A6BE2B56}" dt="2020-10-12T10:19:20.463" v="12979"/>
          <ac:spMkLst>
            <pc:docMk/>
            <pc:sldMk cId="7117691" sldId="277"/>
            <ac:spMk id="6" creationId="{6862CA79-BF7C-4F23-85FF-940F4B2902C5}"/>
          </ac:spMkLst>
        </pc:spChg>
        <pc:spChg chg="add mod">
          <ac:chgData name="소 민환" userId="367441008b9a3a76" providerId="LiveId" clId="{72140D53-68B7-4837-A58D-4DD1A6BE2B56}" dt="2020-10-12T10:38:43.671" v="14589"/>
          <ac:spMkLst>
            <pc:docMk/>
            <pc:sldMk cId="7117691" sldId="277"/>
            <ac:spMk id="7" creationId="{71DCC2BF-6D80-4844-BCC0-E0EB109C8887}"/>
          </ac:spMkLst>
        </pc:spChg>
        <pc:picChg chg="add mod">
          <ac:chgData name="소 민환" userId="367441008b9a3a76" providerId="LiveId" clId="{72140D53-68B7-4837-A58D-4DD1A6BE2B56}" dt="2020-10-12T10:29:46.481" v="14102" actId="27614"/>
          <ac:picMkLst>
            <pc:docMk/>
            <pc:sldMk cId="7117691" sldId="277"/>
            <ac:picMk id="5" creationId="{DDE2B35A-1050-4918-BA00-E7D4D5DAAD27}"/>
          </ac:picMkLst>
        </pc:picChg>
      </pc:sldChg>
      <pc:sldChg chg="addSp delSp modSp new mod ord">
        <pc:chgData name="소 민환" userId="367441008b9a3a76" providerId="LiveId" clId="{72140D53-68B7-4837-A58D-4DD1A6BE2B56}" dt="2020-10-13T09:04:22.745" v="15637"/>
        <pc:sldMkLst>
          <pc:docMk/>
          <pc:sldMk cId="1132955665" sldId="278"/>
        </pc:sldMkLst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5" creationId="{67502099-C258-4598-9EF1-ED075FF4BE2D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6" creationId="{456468B9-CE15-4C75-970A-16A7A439FEAE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7" creationId="{0E904978-99AC-47EE-A72E-0E62E44D3AEF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9" creationId="{10D91768-F1F8-4DC0-B1A2-17B201F93B45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0" creationId="{418C6C3C-7C0E-4982-BD84-3C250806C24E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1" creationId="{D501BC3D-1E8B-41D0-82CA-F7DEFC04D115}"/>
          </ac:spMkLst>
        </pc:spChg>
        <pc:spChg chg="mod topLvl">
          <ac:chgData name="소 민환" userId="367441008b9a3a76" providerId="LiveId" clId="{72140D53-68B7-4837-A58D-4DD1A6BE2B56}" dt="2020-10-12T09:54:46.258" v="12541" actId="164"/>
          <ac:spMkLst>
            <pc:docMk/>
            <pc:sldMk cId="1132955665" sldId="278"/>
            <ac:spMk id="13" creationId="{178F7BE1-DAF5-4B96-980B-D9CEC71EA56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6" creationId="{1E0E2FE9-A40C-4B17-B70D-981C16FFFBA7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7" creationId="{E033C990-7EBC-4C8D-A614-4CC474D6B7E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8" creationId="{8D3B2260-733E-4AC9-AE33-F90DAB503796}"/>
          </ac:spMkLst>
        </pc:spChg>
        <pc:spChg chg="del mod topLvl">
          <ac:chgData name="소 민환" userId="367441008b9a3a76" providerId="LiveId" clId="{72140D53-68B7-4837-A58D-4DD1A6BE2B56}" dt="2020-10-12T09:53:09.183" v="12515" actId="478"/>
          <ac:spMkLst>
            <pc:docMk/>
            <pc:sldMk cId="1132955665" sldId="278"/>
            <ac:spMk id="20" creationId="{E1CAC400-1393-40FF-8364-D0031C1B5B98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1" creationId="{50178857-98E9-42A2-B6E0-13DB785B0295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2" creationId="{6DD4A9AB-FAE9-4C17-81CE-BDCB84372848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3" creationId="{EAC38575-96FE-4056-81CF-008D65A91B84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4" creationId="{C8938432-401E-4DF1-BEB6-8BA2B75141EB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5" creationId="{0DEE92E5-378C-4AD8-A04C-F0FC7C392296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28" creationId="{E8234802-A69C-4DB7-8FBD-9197EB652C00}"/>
          </ac:spMkLst>
        </pc:spChg>
        <pc:spChg chg="add 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30" creationId="{20A82A61-DF69-4B48-B4D4-2F7F63D21780}"/>
          </ac:spMkLst>
        </pc:spChg>
        <pc:spChg chg="add del mod">
          <ac:chgData name="소 민환" userId="367441008b9a3a76" providerId="LiveId" clId="{72140D53-68B7-4837-A58D-4DD1A6BE2B56}" dt="2020-10-12T09:15:18.085" v="12437" actId="478"/>
          <ac:spMkLst>
            <pc:docMk/>
            <pc:sldMk cId="1132955665" sldId="278"/>
            <ac:spMk id="33" creationId="{8776EFA7-776A-4A54-9C09-491AECC9E6BB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34" creationId="{C7BA84A5-1EF4-4CD5-8117-EEA0F114C186}"/>
          </ac:spMkLst>
        </pc:spChg>
        <pc:spChg chg="add del">
          <ac:chgData name="소 민환" userId="367441008b9a3a76" providerId="LiveId" clId="{72140D53-68B7-4837-A58D-4DD1A6BE2B56}" dt="2020-10-12T09:02:20.936" v="12219" actId="478"/>
          <ac:spMkLst>
            <pc:docMk/>
            <pc:sldMk cId="1132955665" sldId="278"/>
            <ac:spMk id="35" creationId="{8CF2E0AC-B6C7-4567-A5B7-C3DABD538B9B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6" creationId="{890F0134-B24E-4B50-9186-4F733C91A1BD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7" creationId="{074A7C63-0395-4D26-9D9C-1A17114E5323}"/>
          </ac:spMkLst>
        </pc:spChg>
        <pc:spChg chg="mod">
          <ac:chgData name="소 민환" userId="367441008b9a3a76" providerId="LiveId" clId="{72140D53-68B7-4837-A58D-4DD1A6BE2B56}" dt="2020-10-12T09:03:44.450" v="12251"/>
          <ac:spMkLst>
            <pc:docMk/>
            <pc:sldMk cId="1132955665" sldId="278"/>
            <ac:spMk id="38" creationId="{38528220-611D-415B-B699-1F20B9A136B4}"/>
          </ac:spMkLst>
        </pc:spChg>
        <pc:spChg chg="add 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39" creationId="{04DE0333-0CD4-45DF-87D0-51107F040D64}"/>
          </ac:spMkLst>
        </pc:spChg>
        <pc:spChg chg="add 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1" creationId="{CBDE2558-1F7D-43F6-8A3A-316B0DD47F4D}"/>
          </ac:spMkLst>
        </pc:spChg>
        <pc:spChg chg="add 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3" creationId="{C44AFE7A-3AFC-4E29-ACF3-EB9A51704D40}"/>
          </ac:spMkLst>
        </pc:spChg>
        <pc:spChg chg="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4" creationId="{78DEE99F-A0CA-4185-B9C9-3F9C91511EB9}"/>
          </ac:spMkLst>
        </pc:spChg>
        <pc:spChg chg="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5" creationId="{B8F86414-DC3A-4BE1-9B0C-D0475E7F8BBD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46" creationId="{2D55A6E0-5791-4378-889F-17291B6BED52}"/>
          </ac:spMkLst>
        </pc:spChg>
        <pc:spChg chg="mod">
          <ac:chgData name="소 민환" userId="367441008b9a3a76" providerId="LiveId" clId="{72140D53-68B7-4837-A58D-4DD1A6BE2B56}" dt="2020-10-12T09:05:45.911" v="12280"/>
          <ac:spMkLst>
            <pc:docMk/>
            <pc:sldMk cId="1132955665" sldId="278"/>
            <ac:spMk id="47" creationId="{5F84B316-CF81-4B1F-98C5-D6549C635E36}"/>
          </ac:spMkLst>
        </pc:spChg>
        <pc:spChg chg="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48" creationId="{9FD5CC6E-FA70-489B-B3C6-B81891ECE7D0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49" creationId="{7A230F16-358A-4FDC-B895-C9CE95CA35CB}"/>
          </ac:spMkLst>
        </pc:spChg>
        <pc:spChg chg="add del">
          <ac:chgData name="소 민환" userId="367441008b9a3a76" providerId="LiveId" clId="{72140D53-68B7-4837-A58D-4DD1A6BE2B56}" dt="2020-10-12T09:10:48.706" v="12290" actId="11529"/>
          <ac:spMkLst>
            <pc:docMk/>
            <pc:sldMk cId="1132955665" sldId="278"/>
            <ac:spMk id="50" creationId="{1EF149BD-3B38-4AE7-94B6-0133499D24FE}"/>
          </ac:spMkLst>
        </pc:spChg>
        <pc:spChg chg="add del">
          <ac:chgData name="소 민환" userId="367441008b9a3a76" providerId="LiveId" clId="{72140D53-68B7-4837-A58D-4DD1A6BE2B56}" dt="2020-10-12T09:10:59.395" v="12292" actId="478"/>
          <ac:spMkLst>
            <pc:docMk/>
            <pc:sldMk cId="1132955665" sldId="278"/>
            <ac:spMk id="51" creationId="{FAA0BCF9-6562-40F9-A331-637210FB6B2D}"/>
          </ac:spMkLst>
        </pc:spChg>
        <pc:spChg chg="add del mod">
          <ac:chgData name="소 민환" userId="367441008b9a3a76" providerId="LiveId" clId="{72140D53-68B7-4837-A58D-4DD1A6BE2B56}" dt="2020-10-12T09:51:01.702" v="12492" actId="478"/>
          <ac:spMkLst>
            <pc:docMk/>
            <pc:sldMk cId="1132955665" sldId="278"/>
            <ac:spMk id="52" creationId="{D49E9C20-4B7F-41CE-BFF9-8AFD0296EFC0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62" creationId="{12A30E65-DCB8-48BC-86F1-A0E1BCDDD105}"/>
          </ac:spMkLst>
        </pc:spChg>
        <pc:spChg chg="mod topLvl">
          <ac:chgData name="소 민환" userId="367441008b9a3a76" providerId="LiveId" clId="{72140D53-68B7-4837-A58D-4DD1A6BE2B56}" dt="2020-10-12T09:52:48.794" v="12508" actId="164"/>
          <ac:spMkLst>
            <pc:docMk/>
            <pc:sldMk cId="1132955665" sldId="278"/>
            <ac:spMk id="71" creationId="{BEAAC932-AFC0-479A-8F99-AAE4065C39CF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0" creationId="{289D265F-932C-4D01-848C-75013A7DDB68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3" creationId="{D89D9215-11FC-4C4D-80F7-C7067095FAC1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4" creationId="{DB83D1A7-0D66-4EEA-B6F4-523B16858BCA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89" creationId="{B22E76F8-0A97-47E4-BDF2-DD9F6A5EB18B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2" creationId="{52C052FD-B4CA-454B-9075-A34C5AAECA72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5" creationId="{B443D7B5-1C43-466B-9711-025335EAD09D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9" creationId="{7BC2C87A-DE5B-45DB-B8F2-513BA0B83970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4" creationId="{FE121277-0526-4EC6-AC69-45A53FD1F1DF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5" creationId="{38203D55-8437-4293-B2E1-2A5C5F5D040C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6" creationId="{9F31D695-44FE-4997-B31F-900B75F3C928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7" creationId="{3A1565F6-79F7-42C1-B2E8-330C6DDD9C53}"/>
          </ac:spMkLst>
        </pc:spChg>
        <pc:grpChg chg="add del mod">
          <ac:chgData name="소 민환" userId="367441008b9a3a76" providerId="LiveId" clId="{72140D53-68B7-4837-A58D-4DD1A6BE2B56}" dt="2020-10-12T09:53:39.255" v="12529" actId="478"/>
          <ac:grpSpMkLst>
            <pc:docMk/>
            <pc:sldMk cId="1132955665" sldId="278"/>
            <ac:grpSpMk id="2" creationId="{0B74AC55-EE1C-468E-A756-019055B4A1E9}"/>
          </ac:grpSpMkLst>
        </pc:grpChg>
        <pc:grpChg chg="add del mod">
          <ac:chgData name="소 민환" userId="367441008b9a3a76" providerId="LiveId" clId="{72140D53-68B7-4837-A58D-4DD1A6BE2B56}" dt="2020-10-12T09:15:24.169" v="12440" actId="478"/>
          <ac:grpSpMkLst>
            <pc:docMk/>
            <pc:sldMk cId="1132955665" sldId="278"/>
            <ac:grpSpMk id="3" creationId="{604F11CC-485B-41CF-920E-367EBAF6D3EA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4" creationId="{0D9F7349-8544-488D-A10D-749DEA50B3DD}"/>
          </ac:grpSpMkLst>
        </pc:grpChg>
        <pc:grpChg chg="mod topLvl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8" creationId="{B77F64E2-5698-476E-BB87-D5B70F01CB88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12" creationId="{B0EFAF35-7CD5-4B8C-BF1E-C5E25DA2C153}"/>
          </ac:grpSpMkLst>
        </pc:grpChg>
        <pc:grpChg chg="del mod topLvl">
          <ac:chgData name="소 민환" userId="367441008b9a3a76" providerId="LiveId" clId="{72140D53-68B7-4837-A58D-4DD1A6BE2B56}" dt="2020-10-12T08:50:52.052" v="12174" actId="165"/>
          <ac:grpSpMkLst>
            <pc:docMk/>
            <pc:sldMk cId="1132955665" sldId="278"/>
            <ac:grpSpMk id="14" creationId="{C136C79F-61C1-4F15-80D1-9BA3105BFF31}"/>
          </ac:grpSpMkLst>
        </pc:grpChg>
        <pc:grpChg chg="del mod topLvl">
          <ac:chgData name="소 민환" userId="367441008b9a3a76" providerId="LiveId" clId="{72140D53-68B7-4837-A58D-4DD1A6BE2B56}" dt="2020-10-12T08:51:22.518" v="12179" actId="165"/>
          <ac:grpSpMkLst>
            <pc:docMk/>
            <pc:sldMk cId="1132955665" sldId="278"/>
            <ac:grpSpMk id="15" creationId="{0C2CC41D-798B-4603-91A9-33317350982A}"/>
          </ac:grpSpMkLst>
        </pc:grpChg>
        <pc:grpChg chg="mod topLvl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19" creationId="{3A0B5E3E-1866-4125-B169-CB21ADE2669C}"/>
          </ac:grpSpMkLst>
        </pc:grpChg>
        <pc:grpChg chg="add del mod">
          <ac:chgData name="소 민환" userId="367441008b9a3a76" providerId="LiveId" clId="{72140D53-68B7-4837-A58D-4DD1A6BE2B56}" dt="2020-10-12T09:53:11.053" v="12517" actId="478"/>
          <ac:grpSpMkLst>
            <pc:docMk/>
            <pc:sldMk cId="1132955665" sldId="278"/>
            <ac:grpSpMk id="26" creationId="{ABD77546-FD3A-45E2-B14C-016287ADF83B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31" creationId="{FED06D04-DB0D-430E-9464-AA99F8FBE80C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1" creationId="{AB5206DC-94F4-4B66-A1C2-7497CE50F0C0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6" creationId="{2FF082C9-94AE-491A-85E5-C3E222A2523E}"/>
          </ac:grpSpMkLst>
        </pc:grpChg>
        <pc:grpChg chg="add mod">
          <ac:chgData name="소 민환" userId="367441008b9a3a76" providerId="LiveId" clId="{72140D53-68B7-4837-A58D-4DD1A6BE2B56}" dt="2020-10-12T09:52:48.794" v="12508" actId="164"/>
          <ac:grpSpMkLst>
            <pc:docMk/>
            <pc:sldMk cId="1132955665" sldId="278"/>
            <ac:grpSpMk id="67" creationId="{64DBDCE0-BBC5-4013-8B57-9FD40BE464D2}"/>
          </ac:grpSpMkLst>
        </pc:grpChg>
        <pc:grpChg chg="add del mod">
          <ac:chgData name="소 민환" userId="367441008b9a3a76" providerId="LiveId" clId="{72140D53-68B7-4837-A58D-4DD1A6BE2B56}" dt="2020-10-12T09:52:21.406" v="12501" actId="478"/>
          <ac:grpSpMkLst>
            <pc:docMk/>
            <pc:sldMk cId="1132955665" sldId="278"/>
            <ac:grpSpMk id="70" creationId="{03BDB443-6C4D-4382-A17E-C8E6C5A10F74}"/>
          </ac:grpSpMkLst>
        </pc:grpChg>
        <pc:grpChg chg="add del mod">
          <ac:chgData name="소 민환" userId="367441008b9a3a76" providerId="LiveId" clId="{72140D53-68B7-4837-A58D-4DD1A6BE2B56}" dt="2020-10-12T09:55:59.222" v="12549" actId="478"/>
          <ac:grpSpMkLst>
            <pc:docMk/>
            <pc:sldMk cId="1132955665" sldId="278"/>
            <ac:grpSpMk id="75" creationId="{69DC4EEB-E695-4411-A005-687F537D93C1}"/>
          </ac:grpSpMkLst>
        </pc:grpChg>
        <pc:grpChg chg="add mod">
          <ac:chgData name="소 민환" userId="367441008b9a3a76" providerId="LiveId" clId="{72140D53-68B7-4837-A58D-4DD1A6BE2B56}" dt="2020-10-12T09:53:20.277" v="12519" actId="164"/>
          <ac:grpSpMkLst>
            <pc:docMk/>
            <pc:sldMk cId="1132955665" sldId="278"/>
            <ac:grpSpMk id="76" creationId="{9A3460CD-DE21-479C-97F2-72C16E8459A4}"/>
          </ac:grpSpMkLst>
        </pc:grpChg>
        <pc:grpChg chg="add mod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77" creationId="{CA57A1F6-4077-4F69-8DE4-3F6F6EDAA8E6}"/>
          </ac:grpSpMkLst>
        </pc:grpChg>
        <pc:grpChg chg="add mod">
          <ac:chgData name="소 민환" userId="367441008b9a3a76" providerId="LiveId" clId="{72140D53-68B7-4837-A58D-4DD1A6BE2B56}" dt="2020-10-12T09:54:46.258" v="12541" actId="164"/>
          <ac:grpSpMkLst>
            <pc:docMk/>
            <pc:sldMk cId="1132955665" sldId="278"/>
            <ac:grpSpMk id="78" creationId="{BF1D66DE-64A6-4BB9-92AA-CF41C0AADB68}"/>
          </ac:grpSpMkLst>
        </pc:grpChg>
        <pc:grpChg chg="add mod">
          <ac:chgData name="소 민환" userId="367441008b9a3a76" providerId="LiveId" clId="{72140D53-68B7-4837-A58D-4DD1A6BE2B56}" dt="2020-10-12T09:54:28.349" v="12535" actId="1076"/>
          <ac:grpSpMkLst>
            <pc:docMk/>
            <pc:sldMk cId="1132955665" sldId="278"/>
            <ac:grpSpMk id="79" creationId="{18F260C2-5C13-4549-8919-371A797A81D3}"/>
          </ac:grpSpMkLst>
        </pc:grpChg>
        <pc:grpChg chg="mod">
          <ac:chgData name="소 민환" userId="367441008b9a3a76" providerId="LiveId" clId="{72140D53-68B7-4837-A58D-4DD1A6BE2B56}" dt="2020-10-12T09:54:26.014" v="12534"/>
          <ac:grpSpMkLst>
            <pc:docMk/>
            <pc:sldMk cId="1132955665" sldId="278"/>
            <ac:grpSpMk id="82" creationId="{D1715222-4761-4345-A52C-471236E6B71A}"/>
          </ac:grpSpMkLst>
        </pc:grpChg>
        <pc:grpChg chg="add del mod">
          <ac:chgData name="소 민환" userId="367441008b9a3a76" providerId="LiveId" clId="{72140D53-68B7-4837-A58D-4DD1A6BE2B56}" dt="2020-10-12T09:55:56.440" v="12548" actId="478"/>
          <ac:grpSpMkLst>
            <pc:docMk/>
            <pc:sldMk cId="1132955665" sldId="278"/>
            <ac:grpSpMk id="87" creationId="{94679FFE-7446-4564-A547-2D5109FBD742}"/>
          </ac:grpSpMkLst>
        </pc:grpChg>
        <pc:grpChg chg="add mod">
          <ac:chgData name="소 민환" userId="367441008b9a3a76" providerId="LiveId" clId="{72140D53-68B7-4837-A58D-4DD1A6BE2B56}" dt="2020-10-12T09:55:20.115" v="12545" actId="1076"/>
          <ac:grpSpMkLst>
            <pc:docMk/>
            <pc:sldMk cId="1132955665" sldId="278"/>
            <ac:grpSpMk id="88" creationId="{3CB1C2B9-FE68-406B-A18D-6BB81C1BA955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0" creationId="{539BA4F5-570F-4936-85DE-EE90D4ACACB9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1" creationId="{BA1D5696-AC2B-4EE6-9940-AFD53B40B3EE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3" creationId="{43F6E677-AF90-441B-85D3-15A40E1F1587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4" creationId="{3E365228-9EB2-454D-89AA-459B05E30DE3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6" creationId="{D6A0192C-EDB7-4336-AFE2-6F521C295DAB}"/>
          </ac:grpSpMkLst>
        </pc:grpChg>
        <pc:picChg chg="add del mod">
          <ac:chgData name="소 민환" userId="367441008b9a3a76" providerId="LiveId" clId="{72140D53-68B7-4837-A58D-4DD1A6BE2B56}" dt="2020-10-11T16:09:57.773" v="10877" actId="478"/>
          <ac:picMkLst>
            <pc:docMk/>
            <pc:sldMk cId="1132955665" sldId="278"/>
            <ac:picMk id="3" creationId="{339F6D6A-D0A7-4325-8F80-7E21AAF52E2C}"/>
          </ac:picMkLst>
        </pc:picChg>
        <pc:picChg chg="add del mod">
          <ac:chgData name="소 민환" userId="367441008b9a3a76" providerId="LiveId" clId="{72140D53-68B7-4837-A58D-4DD1A6BE2B56}" dt="2020-10-07T14:56:45.815" v="37" actId="478"/>
          <ac:picMkLst>
            <pc:docMk/>
            <pc:sldMk cId="1132955665" sldId="278"/>
            <ac:picMk id="5" creationId="{D541318C-B7BD-4669-BBD3-0E08E664DE5F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1" creationId="{E0E546B4-56FF-4163-9E80-8D8DF9FA42FC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5" creationId="{F712EA3B-CAD2-4A28-9FFE-CE3096844E99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6" creationId="{54EDD29E-352A-4285-AE5D-D0198BBCE3D4}"/>
          </ac:picMkLst>
        </pc:picChg>
        <pc:picChg chg="add del mod">
          <ac:chgData name="소 민환" userId="367441008b9a3a76" providerId="LiveId" clId="{72140D53-68B7-4837-A58D-4DD1A6BE2B56}" dt="2020-10-07T14:59:15.134" v="52" actId="478"/>
          <ac:picMkLst>
            <pc:docMk/>
            <pc:sldMk cId="1132955665" sldId="278"/>
            <ac:picMk id="1026" creationId="{559F6ECA-3D63-4FA1-B61E-44D3A3E418FE}"/>
          </ac:picMkLst>
        </pc:pic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29" creationId="{76FCF32C-5045-44C4-A971-4F4592BA36F9}"/>
          </ac:cxnSpMkLst>
        </pc:cxnChg>
        <pc:cxnChg chg="add del mod">
          <ac:chgData name="소 민환" userId="367441008b9a3a76" providerId="LiveId" clId="{72140D53-68B7-4837-A58D-4DD1A6BE2B56}" dt="2020-10-12T09:13:02.491" v="12331" actId="478"/>
          <ac:cxnSpMkLst>
            <pc:docMk/>
            <pc:sldMk cId="1132955665" sldId="278"/>
            <ac:cxnSpMk id="54" creationId="{3F5A7C83-EED3-4655-9A0C-C66252304D85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12:05.789" v="12305" actId="11529"/>
          <ac:cxnSpMkLst>
            <pc:docMk/>
            <pc:sldMk cId="1132955665" sldId="278"/>
            <ac:cxnSpMk id="57" creationId="{B2B7255E-8275-44E4-923D-1445FE27AEFB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8" creationId="{78CBEE6B-9861-460A-BA48-50E43E7723E8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0" creationId="{7F1FE87E-A4DC-4621-B932-9CAE0B3B4E77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4" creationId="{8CBEB0AA-82FB-4BF4-89D2-3CC9A76B3024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5" creationId="{070E0FFB-EE5B-472F-B020-91EFCC45BBC1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8" creationId="{7CF0F8E1-0375-47C5-B016-22D805F32E48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9" creationId="{7F695DBA-0375-40FC-B4F1-6DC91C4A4F4D}"/>
          </ac:cxnSpMkLst>
        </pc:cxnChg>
        <pc:cxnChg chg="del mod">
          <ac:chgData name="소 민환" userId="367441008b9a3a76" providerId="LiveId" clId="{72140D53-68B7-4837-A58D-4DD1A6BE2B56}" dt="2020-10-12T09:52:19.403" v="12500" actId="478"/>
          <ac:cxnSpMkLst>
            <pc:docMk/>
            <pc:sldMk cId="1132955665" sldId="278"/>
            <ac:cxnSpMk id="72" creationId="{1F1E760E-E14C-43F6-8157-1660512038DB}"/>
          </ac:cxnSpMkLst>
        </pc:cxnChg>
        <pc:cxnChg chg="del mod">
          <ac:chgData name="소 민환" userId="367441008b9a3a76" providerId="LiveId" clId="{72140D53-68B7-4837-A58D-4DD1A6BE2B56}" dt="2020-10-12T09:52:13.110" v="12499" actId="478"/>
          <ac:cxnSpMkLst>
            <pc:docMk/>
            <pc:sldMk cId="1132955665" sldId="278"/>
            <ac:cxnSpMk id="73" creationId="{29A42EE4-C5B5-46BC-9A8D-ED1226E285D1}"/>
          </ac:cxnSpMkLst>
        </pc:cxnChg>
        <pc:cxnChg chg="del mod topLvl">
          <ac:chgData name="소 민환" userId="367441008b9a3a76" providerId="LiveId" clId="{72140D53-68B7-4837-A58D-4DD1A6BE2B56}" dt="2020-10-12T09:52:21.406" v="12501" actId="478"/>
          <ac:cxnSpMkLst>
            <pc:docMk/>
            <pc:sldMk cId="1132955665" sldId="278"/>
            <ac:cxnSpMk id="74" creationId="{41ED4758-E202-41F7-92B8-290F27B56D74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7" creationId="{6280DBE4-5142-4FE0-90DF-40F99AFE624B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8" creationId="{04F4169F-E464-4A3F-A82A-4DC754E06D6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0" creationId="{AE09A0BC-5D61-4B2F-9492-1AB717FE3BF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1" creationId="{D85C8776-DC8C-4564-AAC7-16D5D29FF855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2" creationId="{5CD810FF-8AAD-469F-A1F2-7D96A54D1A83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3" creationId="{F30D1DD6-9BBF-4A2A-B670-6AFC9529595E}"/>
          </ac:cxnSpMkLst>
        </pc:cxnChg>
      </pc:sldChg>
      <pc:sldChg chg="new del">
        <pc:chgData name="소 민환" userId="367441008b9a3a76" providerId="LiveId" clId="{72140D53-68B7-4837-A58D-4DD1A6BE2B56}" dt="2020-10-08T09:58:44.954" v="252" actId="47"/>
        <pc:sldMkLst>
          <pc:docMk/>
          <pc:sldMk cId="1837361063" sldId="279"/>
        </pc:sldMkLst>
      </pc:sldChg>
      <pc:sldChg chg="new del">
        <pc:chgData name="소 민환" userId="367441008b9a3a76" providerId="LiveId" clId="{72140D53-68B7-4837-A58D-4DD1A6BE2B56}" dt="2020-10-08T09:58:41.350" v="249" actId="47"/>
        <pc:sldMkLst>
          <pc:docMk/>
          <pc:sldMk cId="1980276487" sldId="279"/>
        </pc:sldMkLst>
      </pc:sldChg>
      <pc:sldChg chg="addSp delSp modSp add mod modTransition modAnim">
        <pc:chgData name="소 민환" userId="367441008b9a3a76" providerId="LiveId" clId="{72140D53-68B7-4837-A58D-4DD1A6BE2B56}" dt="2020-10-13T09:39:01.312" v="15775" actId="20577"/>
        <pc:sldMkLst>
          <pc:docMk/>
          <pc:sldMk cId="3153500547" sldId="280"/>
        </pc:sldMkLst>
        <pc:spChg chg="mod">
          <ac:chgData name="소 민환" userId="367441008b9a3a76" providerId="LiveId" clId="{72140D53-68B7-4837-A58D-4DD1A6BE2B56}" dt="2020-10-13T09:39:01.312" v="15775" actId="20577"/>
          <ac:spMkLst>
            <pc:docMk/>
            <pc:sldMk cId="3153500547" sldId="280"/>
            <ac:spMk id="2" creationId="{4B6F283A-DB22-4880-B31A-AA76D6DE67EE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3" creationId="{8E5551DF-BB40-435F-AC81-9720A5DD883A}"/>
          </ac:spMkLst>
        </pc:spChg>
        <pc:spChg chg="add del">
          <ac:chgData name="소 민환" userId="367441008b9a3a76" providerId="LiveId" clId="{72140D53-68B7-4837-A58D-4DD1A6BE2B56}" dt="2020-10-12T10:12:46.729" v="12851" actId="22"/>
          <ac:spMkLst>
            <pc:docMk/>
            <pc:sldMk cId="3153500547" sldId="280"/>
            <ac:spMk id="3" creationId="{92E01872-BC10-4ACD-9B1C-66E7BF438EF4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4" creationId="{9AB77858-4859-4D33-8630-1F74243350BC}"/>
          </ac:spMkLst>
        </pc:spChg>
        <pc:spChg chg="add del mod">
          <ac:chgData name="소 민환" userId="367441008b9a3a76" providerId="LiveId" clId="{72140D53-68B7-4837-A58D-4DD1A6BE2B56}" dt="2020-10-12T10:15:39.823" v="12892" actId="208"/>
          <ac:spMkLst>
            <pc:docMk/>
            <pc:sldMk cId="3153500547" sldId="280"/>
            <ac:spMk id="4" creationId="{FD5F7DDC-1827-4346-B8AB-01408F828F78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5" creationId="{11B7DB9F-940B-49D5-B9A4-3FFE0AF55B63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6" creationId="{2FEB774E-E1A3-4AD6-901B-1F16A7B58912}"/>
          </ac:spMkLst>
        </pc:spChg>
        <pc:spChg chg="add del">
          <ac:chgData name="소 민환" userId="367441008b9a3a76" providerId="LiveId" clId="{72140D53-68B7-4837-A58D-4DD1A6BE2B56}" dt="2020-10-12T10:15:47.841" v="12894" actId="11529"/>
          <ac:spMkLst>
            <pc:docMk/>
            <pc:sldMk cId="3153500547" sldId="280"/>
            <ac:spMk id="7" creationId="{786D1173-8228-4001-8CA3-016A1FFDCF92}"/>
          </ac:spMkLst>
        </pc:spChg>
        <pc:spChg chg="add del mod">
          <ac:chgData name="소 민환" userId="367441008b9a3a76" providerId="LiveId" clId="{72140D53-68B7-4837-A58D-4DD1A6BE2B56}" dt="2020-10-08T09:59:50.674" v="271" actId="478"/>
          <ac:spMkLst>
            <pc:docMk/>
            <pc:sldMk cId="3153500547" sldId="280"/>
            <ac:spMk id="7" creationId="{8BB1CE6B-BDE5-4072-8D44-D6197BB34A01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8" creationId="{B3A1BF39-3AA5-442B-99C6-EC056D67BDD9}"/>
          </ac:spMkLst>
        </pc:spChg>
        <pc:spChg chg="add del">
          <ac:chgData name="소 민환" userId="367441008b9a3a76" providerId="LiveId" clId="{72140D53-68B7-4837-A58D-4DD1A6BE2B56}" dt="2020-10-08T10:00:13.513" v="276" actId="11529"/>
          <ac:spMkLst>
            <pc:docMk/>
            <pc:sldMk cId="3153500547" sldId="280"/>
            <ac:spMk id="9" creationId="{296F11A5-F593-4D60-A323-051F7378C335}"/>
          </ac:spMkLst>
        </pc:spChg>
        <pc:spChg chg="add mod topLvl">
          <ac:chgData name="소 민환" userId="367441008b9a3a76" providerId="LiveId" clId="{72140D53-68B7-4837-A58D-4DD1A6BE2B56}" dt="2020-10-13T09:05:01.189" v="15644" actId="1076"/>
          <ac:spMkLst>
            <pc:docMk/>
            <pc:sldMk cId="3153500547" sldId="280"/>
            <ac:spMk id="10" creationId="{DABF6790-F032-4384-90A2-1889FD529058}"/>
          </ac:spMkLst>
        </pc:spChg>
        <pc:spChg chg="mod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2" creationId="{4D20B3AE-5988-4B62-94F0-25449722B47F}"/>
          </ac:spMkLst>
        </pc:spChg>
        <pc:spChg chg="add mod">
          <ac:chgData name="소 민환" userId="367441008b9a3a76" providerId="LiveId" clId="{72140D53-68B7-4837-A58D-4DD1A6BE2B56}" dt="2020-10-12T10:16:22.004" v="12964" actId="1076"/>
          <ac:spMkLst>
            <pc:docMk/>
            <pc:sldMk cId="3153500547" sldId="280"/>
            <ac:spMk id="14" creationId="{C79E3279-9B18-40FE-B934-B1756D95E53B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6" creationId="{DB3E3FC9-A470-4EE8-8FDF-9FDB47528DAE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8" creationId="{D442AF53-509F-4D9B-A93E-DC205AC59CC7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2" creationId="{423B29F7-53C8-4343-BF7A-40FD46B0E7B4}"/>
          </ac:spMkLst>
        </pc:spChg>
        <pc:spChg chg="mod">
          <ac:chgData name="소 민환" userId="367441008b9a3a76" providerId="LiveId" clId="{72140D53-68B7-4837-A58D-4DD1A6BE2B56}" dt="2020-10-09T09:53:05.106" v="1959" actId="1582"/>
          <ac:spMkLst>
            <pc:docMk/>
            <pc:sldMk cId="3153500547" sldId="280"/>
            <ac:spMk id="23" creationId="{11873DDD-02D9-4E0E-805B-0B93188775D6}"/>
          </ac:spMkLst>
        </pc:spChg>
        <pc:spChg chg="add del mod">
          <ac:chgData name="소 민환" userId="367441008b9a3a76" providerId="LiveId" clId="{72140D53-68B7-4837-A58D-4DD1A6BE2B56}" dt="2020-10-08T10:10:55.214" v="418" actId="478"/>
          <ac:spMkLst>
            <pc:docMk/>
            <pc:sldMk cId="3153500547" sldId="280"/>
            <ac:spMk id="23" creationId="{81350CB0-954B-41D3-888A-9F0353496553}"/>
          </ac:spMkLst>
        </pc:spChg>
        <pc:spChg chg="mod topLvl">
          <ac:chgData name="소 민환" userId="367441008b9a3a76" providerId="LiveId" clId="{72140D53-68B7-4837-A58D-4DD1A6BE2B56}" dt="2020-10-13T09:04:58.505" v="15643" actId="1076"/>
          <ac:spMkLst>
            <pc:docMk/>
            <pc:sldMk cId="3153500547" sldId="280"/>
            <ac:spMk id="24" creationId="{ADF2650C-62A1-4CCC-884A-CF0E74E6B361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5" creationId="{CA1C0B99-F441-4F16-9DBC-70D8F3F59D1C}"/>
          </ac:spMkLst>
        </pc:spChg>
        <pc:spChg chg="add del mod">
          <ac:chgData name="소 민환" userId="367441008b9a3a76" providerId="LiveId" clId="{72140D53-68B7-4837-A58D-4DD1A6BE2B56}" dt="2020-10-08T10:19:50.097" v="438" actId="478"/>
          <ac:spMkLst>
            <pc:docMk/>
            <pc:sldMk cId="3153500547" sldId="280"/>
            <ac:spMk id="25" creationId="{D5D751BC-1240-4F90-A3EF-7DF33EECEB6E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7" creationId="{806E3C28-4BEF-47B0-91A1-54B0BDCBC166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8" creationId="{6FE713FA-C101-4CC8-BD57-BF5032AF171A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9" creationId="{77EB0B72-3042-4BB0-92C4-481C035AE447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0" creationId="{D1865ACE-0F15-45A7-A0F6-0BD1A53E916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1" creationId="{3C5E3B1B-0109-4AD3-96C0-5F3DA4DC2ED1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2" creationId="{F2C257BE-69B0-4BE0-8B4B-933A912A69C1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3" creationId="{08CE555D-0CE5-41CF-A1AE-B35159DB440A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3" creationId="{9446FCE8-FE95-4EB2-9FD9-5C5EA14CFE95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4" creationId="{15D6B0AB-F1C3-4C4D-8218-59BB061593B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4" creationId="{FA33D487-9486-4A38-BCE1-78153DC8984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5" creationId="{65A09E8D-40F9-4B6D-8BEE-A61D66B352CF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5" creationId="{B4536A5A-EF2F-448E-BA7B-DBFFEA500438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6" creationId="{B54B35FB-3809-4CF1-8DF8-F9053E7C5DDF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7" creationId="{7A0F714D-1FC1-454F-B4C9-A05D9F8ACA5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7" creationId="{F9197875-91A4-48A9-958F-54035C2A6EE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8" creationId="{097A1E11-04BC-4803-8403-763E1B831A33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8" creationId="{BFA7FDE2-9686-4CFB-AC85-A7FCEC0BC90B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9" creationId="{629D57EF-79ED-4CA4-A849-33ECAFEF772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2" creationId="{40809279-80C3-4F6F-949E-69E51DD6E60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3" creationId="{2238058B-73D6-47B1-BCE1-8DFBE54CAB0F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4" creationId="{FC6E1772-E494-47A7-BDE4-B4D2AE1EA50A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5" creationId="{E6DC919F-A071-4325-ABD1-57DE791DD6D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6" creationId="{3B9C67C7-03FE-433A-A9EF-605D496CAD62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7" creationId="{91B9EFEE-D55E-44ED-B7D4-633EC85FC71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8" creationId="{EDC5E40A-8AA6-4CB1-8D2B-53861999D891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9" creationId="{922861B2-0904-458E-800A-57A6F5863BB9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50" creationId="{A53877CE-7FA4-4C41-968E-78FA44DF7491}"/>
          </ac:spMkLst>
        </pc:spChg>
        <pc:grpChg chg="add del mod">
          <ac:chgData name="소 민환" userId="367441008b9a3a76" providerId="LiveId" clId="{72140D53-68B7-4837-A58D-4DD1A6BE2B56}" dt="2020-10-08T16:11:34.897" v="639" actId="165"/>
          <ac:grpSpMkLst>
            <pc:docMk/>
            <pc:sldMk cId="3153500547" sldId="280"/>
            <ac:grpSpMk id="3" creationId="{412692D9-6676-40B9-B6A5-B948954915AC}"/>
          </ac:grpSpMkLst>
        </pc:grpChg>
        <pc:grpChg chg="add del mod">
          <ac:chgData name="소 민환" userId="367441008b9a3a76" providerId="LiveId" clId="{72140D53-68B7-4837-A58D-4DD1A6BE2B56}" dt="2020-10-08T16:33:23.447" v="806" actId="165"/>
          <ac:grpSpMkLst>
            <pc:docMk/>
            <pc:sldMk cId="3153500547" sldId="280"/>
            <ac:grpSpMk id="11" creationId="{C71496D3-3710-42F6-B91B-D80F0B574ABF}"/>
          </ac:grpSpMkLst>
        </pc:grpChg>
        <pc:grpChg chg="add del mod">
          <ac:chgData name="소 민환" userId="367441008b9a3a76" providerId="LiveId" clId="{72140D53-68B7-4837-A58D-4DD1A6BE2B56}" dt="2020-10-08T16:34:00.610" v="814" actId="165"/>
          <ac:grpSpMkLst>
            <pc:docMk/>
            <pc:sldMk cId="3153500547" sldId="280"/>
            <ac:grpSpMk id="13" creationId="{DC52F109-1BF9-48D1-AC13-1A1058DBDE50}"/>
          </ac:grpSpMkLst>
        </pc:grpChg>
        <pc:grpChg chg="add del mod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14" creationId="{DA6EEE94-A7D2-4CD3-8338-10AE0667DE02}"/>
          </ac:grpSpMkLst>
        </pc:grpChg>
        <pc:grpChg chg="mod topLvl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1T09:35:35.360" v="6716" actId="478"/>
          <ac:grpSpMkLst>
            <pc:docMk/>
            <pc:sldMk cId="3153500547" sldId="280"/>
            <ac:grpSpMk id="21" creationId="{D4695E4E-DBEB-401B-BBD1-7541D47DC841}"/>
          </ac:grpSpMkLst>
        </pc:grpChg>
        <pc:grpChg chg="mod">
          <ac:chgData name="소 민환" userId="367441008b9a3a76" providerId="LiveId" clId="{72140D53-68B7-4837-A58D-4DD1A6BE2B56}" dt="2020-10-09T09:52:37.262" v="1956"/>
          <ac:grpSpMkLst>
            <pc:docMk/>
            <pc:sldMk cId="3153500547" sldId="280"/>
            <ac:grpSpMk id="26" creationId="{F2B4D89E-F922-441B-9F66-2962B7A14A1C}"/>
          </ac:grpSpMkLst>
        </pc:grpChg>
        <pc:grpChg chg="add mod">
          <ac:chgData name="소 민환" userId="367441008b9a3a76" providerId="LiveId" clId="{72140D53-68B7-4837-A58D-4DD1A6BE2B56}" dt="2020-10-12T10:15:22.019" v="12885" actId="1076"/>
          <ac:grpSpMkLst>
            <pc:docMk/>
            <pc:sldMk cId="3153500547" sldId="280"/>
            <ac:grpSpMk id="28" creationId="{653A0E4E-02FC-4567-9A58-BC5694264194}"/>
          </ac:grpSpMkLst>
        </pc:grpChg>
        <pc:grpChg chg="mod">
          <ac:chgData name="소 민환" userId="367441008b9a3a76" providerId="LiveId" clId="{72140D53-68B7-4837-A58D-4DD1A6BE2B56}" dt="2020-10-12T10:15:19.242" v="12884"/>
          <ac:grpSpMkLst>
            <pc:docMk/>
            <pc:sldMk cId="3153500547" sldId="280"/>
            <ac:grpSpMk id="29" creationId="{6851A979-2DAA-447F-A6C6-96E89D086885}"/>
          </ac:grpSpMkLst>
        </pc:grpChg>
        <pc:grpChg chg="add del mod">
          <ac:chgData name="소 민환" userId="367441008b9a3a76" providerId="LiveId" clId="{72140D53-68B7-4837-A58D-4DD1A6BE2B56}" dt="2020-10-11T09:54:31.912" v="6864" actId="478"/>
          <ac:grpSpMkLst>
            <pc:docMk/>
            <pc:sldMk cId="3153500547" sldId="280"/>
            <ac:grpSpMk id="32" creationId="{29B78028-8684-45B0-ADA2-9551002FACB4}"/>
          </ac:grpSpMkLst>
        </pc:grpChg>
        <pc:grpChg chg="mod">
          <ac:chgData name="소 민환" userId="367441008b9a3a76" providerId="LiveId" clId="{72140D53-68B7-4837-A58D-4DD1A6BE2B56}" dt="2020-10-11T09:54:29.664" v="6863"/>
          <ac:grpSpMkLst>
            <pc:docMk/>
            <pc:sldMk cId="3153500547" sldId="280"/>
            <ac:grpSpMk id="36" creationId="{C05E3A5B-B795-4F5C-B92B-361A4873B168}"/>
          </ac:grpSpMkLst>
        </pc:grpChg>
        <pc:grpChg chg="add del mod">
          <ac:chgData name="소 민환" userId="367441008b9a3a76" providerId="LiveId" clId="{72140D53-68B7-4837-A58D-4DD1A6BE2B56}" dt="2020-10-12T10:12:44.716" v="12849" actId="478"/>
          <ac:grpSpMkLst>
            <pc:docMk/>
            <pc:sldMk cId="3153500547" sldId="280"/>
            <ac:grpSpMk id="40" creationId="{8A7BFB97-CCB7-440A-90B9-822B8C90AA2B}"/>
          </ac:grpSpMkLst>
        </pc:grpChg>
        <pc:grpChg chg="mod">
          <ac:chgData name="소 민환" userId="367441008b9a3a76" providerId="LiveId" clId="{72140D53-68B7-4837-A58D-4DD1A6BE2B56}" dt="2020-10-11T09:59:03.491" v="6896"/>
          <ac:grpSpMkLst>
            <pc:docMk/>
            <pc:sldMk cId="3153500547" sldId="280"/>
            <ac:grpSpMk id="41" creationId="{E9C169F6-0E2A-43AC-A909-DF836245C798}"/>
          </ac:grpSpMkLst>
        </pc:grpChg>
        <pc:graphicFrameChg chg="add del modGraphic">
          <ac:chgData name="소 민환" userId="367441008b9a3a76" providerId="LiveId" clId="{72140D53-68B7-4837-A58D-4DD1A6BE2B56}" dt="2020-10-08T10:22:27.149" v="477" actId="478"/>
          <ac:graphicFrameMkLst>
            <pc:docMk/>
            <pc:sldMk cId="3153500547" sldId="280"/>
            <ac:graphicFrameMk id="27" creationId="{75976C6E-CE94-4682-91C1-3E4472A2F257}"/>
          </ac:graphicFrameMkLst>
        </pc:graphicFrameChg>
        <pc:picChg chg="add del mod topLvl">
          <ac:chgData name="소 민환" userId="367441008b9a3a76" providerId="LiveId" clId="{72140D53-68B7-4837-A58D-4DD1A6BE2B56}" dt="2020-10-08T16:12:59.627" v="668" actId="478"/>
          <ac:picMkLst>
            <pc:docMk/>
            <pc:sldMk cId="3153500547" sldId="280"/>
            <ac:picMk id="4" creationId="{FE9FD8F4-2FA2-4966-900C-473B79A53FE4}"/>
          </ac:picMkLst>
        </pc:picChg>
        <pc:picChg chg="add del mod ord">
          <ac:chgData name="소 민환" userId="367441008b9a3a76" providerId="LiveId" clId="{72140D53-68B7-4837-A58D-4DD1A6BE2B56}" dt="2020-10-08T16:12:48.028" v="666" actId="22"/>
          <ac:picMkLst>
            <pc:docMk/>
            <pc:sldMk cId="3153500547" sldId="280"/>
            <ac:picMk id="7" creationId="{05DE34F2-09CF-43D6-833C-5016273C2968}"/>
          </ac:picMkLst>
        </pc:picChg>
        <pc:picChg chg="add mod ord topLvl">
          <ac:chgData name="소 민환" userId="367441008b9a3a76" providerId="LiveId" clId="{72140D53-68B7-4837-A58D-4DD1A6BE2B56}" dt="2020-10-11T09:59:09.612" v="6898" actId="1076"/>
          <ac:picMkLst>
            <pc:docMk/>
            <pc:sldMk cId="3153500547" sldId="280"/>
            <ac:picMk id="9" creationId="{EA76A1E6-9C3F-4D2F-9C8D-1B07CBDDB45A}"/>
          </ac:picMkLst>
        </pc:picChg>
        <pc:picChg chg="add del mod topLvl">
          <ac:chgData name="소 민환" userId="367441008b9a3a76" providerId="LiveId" clId="{72140D53-68B7-4837-A58D-4DD1A6BE2B56}" dt="2020-10-11T09:35:47.531" v="6718" actId="478"/>
          <ac:picMkLst>
            <pc:docMk/>
            <pc:sldMk cId="3153500547" sldId="280"/>
            <ac:picMk id="15" creationId="{41D96EF0-57F8-4805-821D-3FD7A8846CF7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7" creationId="{20A4A4AF-C789-4FA7-ACAE-5DC31A3C426B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9" creationId="{6402C9E2-916F-44D6-AF98-937412254795}"/>
          </ac:picMkLst>
        </pc:picChg>
        <pc:cxnChg chg="add mod">
          <ac:chgData name="소 민환" userId="367441008b9a3a76" providerId="LiveId" clId="{72140D53-68B7-4837-A58D-4DD1A6BE2B56}" dt="2020-10-12T10:15:53.853" v="12896" actId="208"/>
          <ac:cxnSpMkLst>
            <pc:docMk/>
            <pc:sldMk cId="3153500547" sldId="280"/>
            <ac:cxnSpMk id="13" creationId="{270D844F-4281-404A-BE1B-ABE163CDF83F}"/>
          </ac:cxnSpMkLst>
        </pc:cxnChg>
        <pc:cxnChg chg="add del mod">
          <ac:chgData name="소 민환" userId="367441008b9a3a76" providerId="LiveId" clId="{72140D53-68B7-4837-A58D-4DD1A6BE2B56}" dt="2020-10-08T10:10:57.376" v="419" actId="478"/>
          <ac:cxnSpMkLst>
            <pc:docMk/>
            <pc:sldMk cId="3153500547" sldId="280"/>
            <ac:cxnSpMk id="22" creationId="{83352EFE-BFF8-4291-81DC-3FD9079D1925}"/>
          </ac:cxnSpMkLst>
        </pc:cxnChg>
      </pc:sldChg>
      <pc:sldChg chg="addSp delSp modSp new mod">
        <pc:chgData name="소 민환" userId="367441008b9a3a76" providerId="LiveId" clId="{72140D53-68B7-4837-A58D-4DD1A6BE2B56}" dt="2020-10-14T08:28:40.845" v="17078" actId="1076"/>
        <pc:sldMkLst>
          <pc:docMk/>
          <pc:sldMk cId="769694442" sldId="281"/>
        </pc:sldMkLst>
        <pc:spChg chg="add del mod">
          <ac:chgData name="소 민환" userId="367441008b9a3a76" providerId="LiveId" clId="{72140D53-68B7-4837-A58D-4DD1A6BE2B56}" dt="2020-10-09T10:00:20.690" v="1986" actId="478"/>
          <ac:spMkLst>
            <pc:docMk/>
            <pc:sldMk cId="769694442" sldId="281"/>
            <ac:spMk id="2" creationId="{79FF6A97-4F4F-48AA-B71B-D06B3E382807}"/>
          </ac:spMkLst>
        </pc:spChg>
        <pc:spChg chg="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" creationId="{6419A022-1F7A-4351-8B7D-B51161A94655}"/>
          </ac:spMkLst>
        </pc:spChg>
        <pc:spChg chg="add del">
          <ac:chgData name="소 민환" userId="367441008b9a3a76" providerId="LiveId" clId="{72140D53-68B7-4837-A58D-4DD1A6BE2B56}" dt="2020-10-10T01:49:22.998" v="3893" actId="22"/>
          <ac:spMkLst>
            <pc:docMk/>
            <pc:sldMk cId="769694442" sldId="281"/>
            <ac:spMk id="5" creationId="{F1DD9C98-47A4-455A-94AA-E85FEFC6C05F}"/>
          </ac:spMkLst>
        </pc:spChg>
        <pc:spChg chg="del mod">
          <ac:chgData name="소 민환" userId="367441008b9a3a76" providerId="LiveId" clId="{72140D53-68B7-4837-A58D-4DD1A6BE2B56}" dt="2020-10-09T10:00:07.209" v="1980" actId="478"/>
          <ac:spMkLst>
            <pc:docMk/>
            <pc:sldMk cId="769694442" sldId="281"/>
            <ac:spMk id="6" creationId="{307325AE-578B-43C8-98B5-AD0437D7E9F6}"/>
          </ac:spMkLst>
        </pc:spChg>
        <pc:spChg chg="del mod">
          <ac:chgData name="소 민환" userId="367441008b9a3a76" providerId="LiveId" clId="{72140D53-68B7-4837-A58D-4DD1A6BE2B56}" dt="2020-10-09T10:00:09.169" v="1981" actId="478"/>
          <ac:spMkLst>
            <pc:docMk/>
            <pc:sldMk cId="769694442" sldId="281"/>
            <ac:spMk id="7" creationId="{91E55113-7EE0-40B6-A885-029A4A6C38F0}"/>
          </ac:spMkLst>
        </pc:spChg>
        <pc:spChg chg="del mod">
          <ac:chgData name="소 민환" userId="367441008b9a3a76" providerId="LiveId" clId="{72140D53-68B7-4837-A58D-4DD1A6BE2B56}" dt="2020-10-09T10:00:11.065" v="1982" actId="478"/>
          <ac:spMkLst>
            <pc:docMk/>
            <pc:sldMk cId="769694442" sldId="281"/>
            <ac:spMk id="8" creationId="{32B4C601-67F5-4B7F-B1DA-DC5BAFEA77DA}"/>
          </ac:spMkLst>
        </pc:spChg>
        <pc:spChg chg="del mod">
          <ac:chgData name="소 민환" userId="367441008b9a3a76" providerId="LiveId" clId="{72140D53-68B7-4837-A58D-4DD1A6BE2B56}" dt="2020-10-09T10:00:18.079" v="1985" actId="478"/>
          <ac:spMkLst>
            <pc:docMk/>
            <pc:sldMk cId="769694442" sldId="281"/>
            <ac:spMk id="9" creationId="{A6EB62BA-C024-417B-B1EB-A03C581DAEAE}"/>
          </ac:spMkLst>
        </pc:spChg>
        <pc:spChg chg="del mod">
          <ac:chgData name="소 민환" userId="367441008b9a3a76" providerId="LiveId" clId="{72140D53-68B7-4837-A58D-4DD1A6BE2B56}" dt="2020-10-09T10:00:13.098" v="1983" actId="478"/>
          <ac:spMkLst>
            <pc:docMk/>
            <pc:sldMk cId="769694442" sldId="281"/>
            <ac:spMk id="10" creationId="{4CC88D25-0050-4C85-9943-BCF44EB6C8DE}"/>
          </ac:spMkLst>
        </pc:spChg>
        <pc:spChg chg="add del mod">
          <ac:chgData name="소 민환" userId="367441008b9a3a76" providerId="LiveId" clId="{72140D53-68B7-4837-A58D-4DD1A6BE2B56}" dt="2020-10-14T08:28:40.353" v="17077" actId="478"/>
          <ac:spMkLst>
            <pc:docMk/>
            <pc:sldMk cId="769694442" sldId="281"/>
            <ac:spMk id="11" creationId="{8E12649B-5A36-4C17-B972-B8FEE218AB63}"/>
          </ac:spMkLst>
        </pc:spChg>
        <pc:spChg chg="del mod">
          <ac:chgData name="소 민환" userId="367441008b9a3a76" providerId="LiveId" clId="{72140D53-68B7-4837-A58D-4DD1A6BE2B56}" dt="2020-10-09T10:00:01.653" v="1977" actId="478"/>
          <ac:spMkLst>
            <pc:docMk/>
            <pc:sldMk cId="769694442" sldId="281"/>
            <ac:spMk id="12" creationId="{C251E085-4AB2-4300-AAA3-6CEC39B3CB57}"/>
          </ac:spMkLst>
        </pc:spChg>
        <pc:spChg chg="del mod">
          <ac:chgData name="소 민환" userId="367441008b9a3a76" providerId="LiveId" clId="{72140D53-68B7-4837-A58D-4DD1A6BE2B56}" dt="2020-10-09T10:00:03.397" v="1978" actId="478"/>
          <ac:spMkLst>
            <pc:docMk/>
            <pc:sldMk cId="769694442" sldId="281"/>
            <ac:spMk id="13" creationId="{D3AEA8E5-F5A2-4265-9987-D73A465F6952}"/>
          </ac:spMkLst>
        </pc:spChg>
        <pc:spChg chg="del mod">
          <ac:chgData name="소 민환" userId="367441008b9a3a76" providerId="LiveId" clId="{72140D53-68B7-4837-A58D-4DD1A6BE2B56}" dt="2020-10-09T10:00:05.225" v="1979" actId="478"/>
          <ac:spMkLst>
            <pc:docMk/>
            <pc:sldMk cId="769694442" sldId="281"/>
            <ac:spMk id="14" creationId="{D67B312D-7569-4C00-836D-0140E6AF5827}"/>
          </ac:spMkLst>
        </pc:spChg>
        <pc:spChg chg="del mod">
          <ac:chgData name="소 민환" userId="367441008b9a3a76" providerId="LiveId" clId="{72140D53-68B7-4837-A58D-4DD1A6BE2B56}" dt="2020-10-09T10:00:15.089" v="1984" actId="478"/>
          <ac:spMkLst>
            <pc:docMk/>
            <pc:sldMk cId="769694442" sldId="281"/>
            <ac:spMk id="15" creationId="{B49A914F-1089-4C69-A734-DACC231EE71F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6" creationId="{ABD7F8D6-EED2-4CF9-8FBF-691612208E10}"/>
          </ac:spMkLst>
        </pc:spChg>
        <pc:spChg chg="add del mod">
          <ac:chgData name="소 민환" userId="367441008b9a3a76" providerId="LiveId" clId="{72140D53-68B7-4837-A58D-4DD1A6BE2B56}" dt="2020-10-09T10:04:24.131" v="2050" actId="478"/>
          <ac:spMkLst>
            <pc:docMk/>
            <pc:sldMk cId="769694442" sldId="281"/>
            <ac:spMk id="17" creationId="{8C0060DB-26E3-4D0D-8159-29998859D130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8" creationId="{F9464738-43E7-4F17-A261-A110B3FCEDEC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0" creationId="{4D56EFF0-58EE-4449-8A41-8C762F0309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2" creationId="{ABE700E5-C680-4170-A9E7-D59D6083FF24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4" creationId="{53F75C20-66A2-4487-B08E-B184B196E12B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5" creationId="{DDD7158C-8674-45D8-9F8D-834EDE9F586D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6" creationId="{430D7E36-3C96-4CD7-91B6-360800755675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8" creationId="{CB2A7FAD-A738-4568-AEB9-E95D397C3A91}"/>
          </ac:spMkLst>
        </pc:spChg>
        <pc:spChg chg="mod">
          <ac:chgData name="소 민환" userId="367441008b9a3a76" providerId="LiveId" clId="{72140D53-68B7-4837-A58D-4DD1A6BE2B56}" dt="2020-10-14T08:28:39.592" v="17076" actId="1076"/>
          <ac:spMkLst>
            <pc:docMk/>
            <pc:sldMk cId="769694442" sldId="281"/>
            <ac:spMk id="29" creationId="{D56E4EFF-1DA2-48D8-BF3E-599C576F7AC3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30" creationId="{AF15335D-BE5B-4EA0-934C-C50047D3114C}"/>
          </ac:spMkLst>
        </pc:spChg>
        <pc:spChg chg="add del">
          <ac:chgData name="소 민환" userId="367441008b9a3a76" providerId="LiveId" clId="{72140D53-68B7-4837-A58D-4DD1A6BE2B56}" dt="2020-10-09T10:06:11.681" v="2069" actId="11529"/>
          <ac:spMkLst>
            <pc:docMk/>
            <pc:sldMk cId="769694442" sldId="281"/>
            <ac:spMk id="31" creationId="{2221973D-3662-4FCD-B2CE-D720C1FD5F26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6" creationId="{BC395731-8EC7-4E07-92E2-F769A79972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8" creationId="{BAE7E93F-8A33-4762-AF96-4AC0416AEC4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0" creationId="{721ADB3A-B0ED-45E9-9C18-A63AAC1CD895}"/>
          </ac:spMkLst>
        </pc:spChg>
        <pc:spChg chg="add mod topLvl">
          <ac:chgData name="소 민환" userId="367441008b9a3a76" providerId="LiveId" clId="{72140D53-68B7-4837-A58D-4DD1A6BE2B56}" dt="2020-10-14T08:28:40.845" v="17078" actId="1076"/>
          <ac:spMkLst>
            <pc:docMk/>
            <pc:sldMk cId="769694442" sldId="281"/>
            <ac:spMk id="42" creationId="{5F4918D4-604D-4B30-8101-E74D677101DA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3" creationId="{7A654B96-0FB4-4348-B496-470297F231E5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4" creationId="{92BAA4BB-6C47-4291-BE04-430D6FA6E34A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5" creationId="{675E61AE-30F5-4867-A9B1-BBED95AA46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6" creationId="{EA101878-98EB-4108-87AF-B19C7B787C92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8" creationId="{EE3C5652-942C-4AFF-B792-688441F45817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9" creationId="{6D319D2B-8DD3-4FF0-816B-9CB221B275E3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0" creationId="{393877A7-2EA1-405E-B932-7379C429ECE5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1" creationId="{AC64AE1A-601D-49AC-AD22-EC843731EE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2" creationId="{0194DE1E-4778-4082-A0E8-72E025A9AB3B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3" creationId="{68DA9EE7-D476-44AD-961C-4E505583EA7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6" creationId="{63B81238-FCD2-4E8B-AF8D-DBCBFA7AD0E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7" creationId="{5D67929A-742F-4D0C-9F97-E10250546EB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8" creationId="{7C880423-29AD-4044-9F4E-47F56DF059EC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9" creationId="{C5E17BC5-77BE-47D9-9FCC-87167F7C641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0" creationId="{45FC0C45-67D2-49DE-80E2-1A93CA6C51C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1" creationId="{1A1DFACB-4750-410B-8B33-967C40E54B5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2" creationId="{96D514D0-97F9-4452-8B14-C15E933E2627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3" creationId="{DEAF52C8-2005-43B2-9E35-9F404A7C3CD9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4" creationId="{E409D6F0-C79F-4E02-92C0-118608431D07}"/>
          </ac:spMkLst>
        </pc:spChg>
        <pc:grpChg chg="add del mod">
          <ac:chgData name="소 민환" userId="367441008b9a3a76" providerId="LiveId" clId="{72140D53-68B7-4837-A58D-4DD1A6BE2B56}" dt="2020-10-14T08:23:51.810" v="17055" actId="164"/>
          <ac:grpSpMkLst>
            <pc:docMk/>
            <pc:sldMk cId="769694442" sldId="281"/>
            <ac:grpSpMk id="2" creationId="{CF91037B-EEC7-4E9C-855B-6F76B91181BD}"/>
          </ac:grpSpMkLst>
        </pc:grpChg>
        <pc:grpChg chg="add del mod">
          <ac:chgData name="소 민환" userId="367441008b9a3a76" providerId="LiveId" clId="{72140D53-68B7-4837-A58D-4DD1A6BE2B56}" dt="2020-10-14T08:28:40.353" v="17077" actId="478"/>
          <ac:grpSpMkLst>
            <pc:docMk/>
            <pc:sldMk cId="769694442" sldId="281"/>
            <ac:grpSpMk id="3" creationId="{BE2548DC-9E70-40C3-98BE-94A62E2905AE}"/>
          </ac:grpSpMkLst>
        </pc:grpChg>
        <pc:grpChg chg="del mod">
          <ac:chgData name="소 민환" userId="367441008b9a3a76" providerId="LiveId" clId="{72140D53-68B7-4837-A58D-4DD1A6BE2B56}" dt="2020-10-09T10:00:05.225" v="1979" actId="478"/>
          <ac:grpSpMkLst>
            <pc:docMk/>
            <pc:sldMk cId="769694442" sldId="281"/>
            <ac:grpSpMk id="5" creationId="{8470B740-458A-4093-9E2E-CB0AE1B9AA75}"/>
          </ac:grpSpMkLst>
        </pc:grpChg>
        <pc:grpChg chg="add mod">
          <ac:chgData name="소 민환" userId="367441008b9a3a76" providerId="LiveId" clId="{72140D53-68B7-4837-A58D-4DD1A6BE2B56}" dt="2020-10-14T08:23:50.688" v="17053" actId="164"/>
          <ac:grpSpMkLst>
            <pc:docMk/>
            <pc:sldMk cId="769694442" sldId="281"/>
            <ac:grpSpMk id="5" creationId="{CA217EF2-44CB-4B5D-8FC7-7FFAFF466A50}"/>
          </ac:grpSpMkLst>
        </pc:grpChg>
        <pc:grpChg chg="add mod">
          <ac:chgData name="소 민환" userId="367441008b9a3a76" providerId="LiveId" clId="{72140D53-68B7-4837-A58D-4DD1A6BE2B56}" dt="2020-10-14T08:23:50.058" v="17049" actId="164"/>
          <ac:grpSpMkLst>
            <pc:docMk/>
            <pc:sldMk cId="769694442" sldId="281"/>
            <ac:grpSpMk id="6" creationId="{DA2B58CA-E68F-477A-8B04-304E1B77A13B}"/>
          </ac:grpSpMkLst>
        </pc:grpChg>
        <pc:grpChg chg="add del mod topLvl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3" creationId="{6CCDA1C1-16CB-4372-A7CD-FBB3A9112420}"/>
          </ac:grpSpMkLst>
        </pc:grpChg>
        <pc:grpChg chg="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7" creationId="{6E6C9009-7C9D-433D-B9A5-874E65D6D2D2}"/>
          </ac:grpSpMkLst>
        </pc:grpChg>
        <pc:grpChg chg="add del mod">
          <ac:chgData name="소 민환" userId="367441008b9a3a76" providerId="LiveId" clId="{72140D53-68B7-4837-A58D-4DD1A6BE2B56}" dt="2020-10-11T09:54:08.478" v="6860" actId="478"/>
          <ac:grpSpMkLst>
            <pc:docMk/>
            <pc:sldMk cId="769694442" sldId="281"/>
            <ac:grpSpMk id="33" creationId="{0CAC4E52-41E8-42C8-93D5-E079EC1FA852}"/>
          </ac:grpSpMkLst>
        </pc:grpChg>
        <pc:grpChg chg="add del 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47" creationId="{0CD4A09F-407B-42CA-8937-5ECDEFA8DDCD}"/>
          </ac:grpSpMkLst>
        </pc:grpChg>
        <pc:grpChg chg="add del mod">
          <ac:chgData name="소 민환" userId="367441008b9a3a76" providerId="LiveId" clId="{72140D53-68B7-4837-A58D-4DD1A6BE2B56}" dt="2020-10-11T10:01:57.131" v="6926" actId="478"/>
          <ac:grpSpMkLst>
            <pc:docMk/>
            <pc:sldMk cId="769694442" sldId="281"/>
            <ac:grpSpMk id="54" creationId="{58D79023-3ED5-4A81-AC02-FE7AD3B1C8E4}"/>
          </ac:grpSpMkLst>
        </pc:grpChg>
        <pc:grpChg chg="mod">
          <ac:chgData name="소 민환" userId="367441008b9a3a76" providerId="LiveId" clId="{72140D53-68B7-4837-A58D-4DD1A6BE2B56}" dt="2020-10-11T09:59:28.508" v="6900"/>
          <ac:grpSpMkLst>
            <pc:docMk/>
            <pc:sldMk cId="769694442" sldId="281"/>
            <ac:grpSpMk id="55" creationId="{C1D9CBEF-BFDA-4369-B431-88FA80410B7A}"/>
          </ac:grpSpMkLst>
        </pc:grpChg>
        <pc:picChg chg="add del mod">
          <ac:chgData name="소 민환" userId="367441008b9a3a76" providerId="LiveId" clId="{72140D53-68B7-4837-A58D-4DD1A6BE2B56}" dt="2020-10-10T01:43:02.658" v="3801" actId="478"/>
          <ac:picMkLst>
            <pc:docMk/>
            <pc:sldMk cId="769694442" sldId="281"/>
            <ac:picMk id="2" creationId="{B44D2196-5899-4364-9A4D-924F100A799D}"/>
          </ac:picMkLst>
        </pc:picChg>
        <pc:picChg chg="add del mod">
          <ac:chgData name="소 민환" userId="367441008b9a3a76" providerId="LiveId" clId="{72140D53-68B7-4837-A58D-4DD1A6BE2B56}" dt="2020-10-09T10:11:54.684" v="2089" actId="478"/>
          <ac:picMkLst>
            <pc:docMk/>
            <pc:sldMk cId="769694442" sldId="281"/>
            <ac:picMk id="33" creationId="{561E1CDF-E156-4B35-9BCF-2FDA7462604B}"/>
          </ac:picMkLst>
        </pc:picChg>
        <pc:picChg chg="mod">
          <ac:chgData name="소 민환" userId="367441008b9a3a76" providerId="LiveId" clId="{72140D53-68B7-4837-A58D-4DD1A6BE2B56}" dt="2020-10-10T01:49:27.516" v="3894"/>
          <ac:picMkLst>
            <pc:docMk/>
            <pc:sldMk cId="769694442" sldId="281"/>
            <ac:picMk id="34" creationId="{C20A4368-AA91-439E-9825-62D36FC0DA59}"/>
          </ac:picMkLst>
        </pc:picChg>
        <pc:picChg chg="add mod topLvl">
          <ac:chgData name="소 민환" userId="367441008b9a3a76" providerId="LiveId" clId="{72140D53-68B7-4837-A58D-4DD1A6BE2B56}" dt="2020-10-14T08:28:39.592" v="17076" actId="1076"/>
          <ac:picMkLst>
            <pc:docMk/>
            <pc:sldMk cId="769694442" sldId="281"/>
            <ac:picMk id="35" creationId="{64D8C14A-C094-42C1-B8C4-2BAC44904F1B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7" creationId="{4243FB4B-397B-4579-913A-80D3CD92E589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9" creationId="{D4344DE6-F3EE-4366-A73F-CCF01D522F76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41" creationId="{36C1FEB1-8CC0-4CEB-B918-7A59383D3953}"/>
          </ac:picMkLst>
        </pc:picChg>
      </pc:sldChg>
      <pc:sldChg chg="addSp delSp modSp new del mod">
        <pc:chgData name="소 민환" userId="367441008b9a3a76" providerId="LiveId" clId="{72140D53-68B7-4837-A58D-4DD1A6BE2B56}" dt="2020-10-11T10:01:43.460" v="6923" actId="47"/>
        <pc:sldMkLst>
          <pc:docMk/>
          <pc:sldMk cId="1104478281" sldId="282"/>
        </pc:sldMkLst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2" creationId="{3753F1AB-0BE2-4940-8766-2493FB1936ED}"/>
          </ac:spMkLst>
        </pc:spChg>
        <pc:spChg chg="add mod">
          <ac:chgData name="소 민환" userId="367441008b9a3a76" providerId="LiveId" clId="{72140D53-68B7-4837-A58D-4DD1A6BE2B56}" dt="2020-10-09T14:31:01.974" v="3205" actId="207"/>
          <ac:spMkLst>
            <pc:docMk/>
            <pc:sldMk cId="1104478281" sldId="282"/>
            <ac:spMk id="5" creationId="{0C11637F-8A14-4EC0-8F5B-493B76762921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6" creationId="{249527E5-0CA9-4764-B7E4-B14B46D8BC03}"/>
          </ac:spMkLst>
        </pc:spChg>
        <pc:spChg chg="add del mod">
          <ac:chgData name="소 민환" userId="367441008b9a3a76" providerId="LiveId" clId="{72140D53-68B7-4837-A58D-4DD1A6BE2B56}" dt="2020-10-09T09:45:45.552" v="1896" actId="478"/>
          <ac:spMkLst>
            <pc:docMk/>
            <pc:sldMk cId="1104478281" sldId="282"/>
            <ac:spMk id="7" creationId="{040B448A-CDBB-493D-BCEA-A1F176AE1E42}"/>
          </ac:spMkLst>
        </pc:spChg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8" creationId="{A64EBF19-88B8-4634-84CD-708CE6FD112B}"/>
          </ac:spMkLst>
        </pc:spChg>
        <pc:spChg chg="add del mod">
          <ac:chgData name="소 민환" userId="367441008b9a3a76" providerId="LiveId" clId="{72140D53-68B7-4837-A58D-4DD1A6BE2B56}" dt="2020-10-09T09:45:09.115" v="1891" actId="478"/>
          <ac:spMkLst>
            <pc:docMk/>
            <pc:sldMk cId="1104478281" sldId="282"/>
            <ac:spMk id="8" creationId="{E26134AE-1E47-496F-B73B-7407785CEC5A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9" creationId="{D8F02D81-BB4B-4DCA-83A1-7C24644D3C76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1" creationId="{8BBB01CA-884B-4FE0-A020-6BC5FA963A74}"/>
          </ac:spMkLst>
        </pc:spChg>
        <pc:spChg chg="add del mod">
          <ac:chgData name="소 민환" userId="367441008b9a3a76" providerId="LiveId" clId="{72140D53-68B7-4837-A58D-4DD1A6BE2B56}" dt="2020-10-09T09:48:35.616" v="1913" actId="478"/>
          <ac:spMkLst>
            <pc:docMk/>
            <pc:sldMk cId="1104478281" sldId="282"/>
            <ac:spMk id="13" creationId="{B7256FA3-441E-49B5-99EF-D04CD03A394C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4" creationId="{D35D874B-A78D-4E82-8678-A414532CD559}"/>
          </ac:spMkLst>
        </pc:spChg>
        <pc:spChg chg="add mod or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6" creationId="{6DD2D72F-5B4C-4DAD-A27D-5B1959C839EA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19" creationId="{F5BF2E1B-78FC-48CD-A4D7-C63102493F4F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0" creationId="{B9226661-2037-4257-A41F-D2D5AB129303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1" creationId="{19FBB274-C52E-4A57-8BA3-BA9D3E2E8C2B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2" creationId="{C970BC71-2BB5-4522-9B76-DEFC785748B7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3" creationId="{D4CC1276-7B99-4231-B0FF-8F7C46933150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4" creationId="{7EE564D9-6583-455D-B23E-1360A67890D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5" creationId="{4DB8F90A-9492-4BEA-AE93-789FA322E5A2}"/>
          </ac:spMkLst>
        </pc:spChg>
        <pc:spChg chg="del mod">
          <ac:chgData name="소 민환" userId="367441008b9a3a76" providerId="LiveId" clId="{72140D53-68B7-4837-A58D-4DD1A6BE2B56}" dt="2020-10-11T10:01:14.148" v="6918" actId="478"/>
          <ac:spMkLst>
            <pc:docMk/>
            <pc:sldMk cId="1104478281" sldId="282"/>
            <ac:spMk id="26" creationId="{BF06BE66-7766-4E76-8D03-1103FA8B16F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7" creationId="{B707D3E5-4BFB-4F29-A3D1-55971DED3C7D}"/>
          </ac:spMkLst>
        </pc:s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3" creationId="{3570CF1A-8076-4B1E-B623-8C1F1C94F89D}"/>
          </ac:grpSpMkLst>
        </pc:grpChg>
        <pc:grpChg chg="add mod">
          <ac:chgData name="소 민환" userId="367441008b9a3a76" providerId="LiveId" clId="{72140D53-68B7-4837-A58D-4DD1A6BE2B56}" dt="2020-10-09T09:51:48.058" v="1955" actId="207"/>
          <ac:grpSpMkLst>
            <pc:docMk/>
            <pc:sldMk cId="1104478281" sldId="282"/>
            <ac:grpSpMk id="15" creationId="{D2CD662C-8854-4A2B-AB17-375C49D4B5C0}"/>
          </ac:grpSpMkLst>
        </pc:gr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7" creationId="{30EE06DD-4E84-40BD-929B-5EB112C0C63D}"/>
          </ac:grpSpMkLst>
        </pc:grpChg>
        <pc:grpChg chg="del mod">
          <ac:chgData name="소 민환" userId="367441008b9a3a76" providerId="LiveId" clId="{72140D53-68B7-4837-A58D-4DD1A6BE2B56}" dt="2020-10-11T10:01:14.148" v="6918" actId="478"/>
          <ac:grpSpMkLst>
            <pc:docMk/>
            <pc:sldMk cId="1104478281" sldId="282"/>
            <ac:grpSpMk id="18" creationId="{34C1931A-B199-45D6-889F-0076ABCA2526}"/>
          </ac:grpSpMkLst>
        </pc:grpChg>
        <pc:picChg chg="add del mod">
          <ac:chgData name="소 민환" userId="367441008b9a3a76" providerId="LiveId" clId="{72140D53-68B7-4837-A58D-4DD1A6BE2B56}" dt="2020-10-09T14:31:23.200" v="3207" actId="478"/>
          <ac:picMkLst>
            <pc:docMk/>
            <pc:sldMk cId="1104478281" sldId="282"/>
            <ac:picMk id="4" creationId="{8E16887B-6F3D-419B-A424-CCD82899AF97}"/>
          </ac:picMkLst>
        </pc:picChg>
        <pc:picChg chg="add del mod">
          <ac:chgData name="소 민환" userId="367441008b9a3a76" providerId="LiveId" clId="{72140D53-68B7-4837-A58D-4DD1A6BE2B56}" dt="2020-10-11T10:01:12.712" v="6917" actId="478"/>
          <ac:picMkLst>
            <pc:docMk/>
            <pc:sldMk cId="1104478281" sldId="282"/>
            <ac:picMk id="7" creationId="{5EE6707D-F64B-41FC-9907-4661E477314D}"/>
          </ac:picMkLst>
        </pc:picChg>
      </pc:sldChg>
      <pc:sldChg chg="addSp delSp modSp new mod">
        <pc:chgData name="소 민환" userId="367441008b9a3a76" providerId="LiveId" clId="{72140D53-68B7-4837-A58D-4DD1A6BE2B56}" dt="2020-10-14T08:46:57.392" v="17095" actId="14100"/>
        <pc:sldMkLst>
          <pc:docMk/>
          <pc:sldMk cId="2618275703" sldId="283"/>
        </pc:sldMkLst>
        <pc:spChg chg="add del mod">
          <ac:chgData name="소 민환" userId="367441008b9a3a76" providerId="LiveId" clId="{72140D53-68B7-4837-A58D-4DD1A6BE2B56}" dt="2020-10-11T02:03:02.576" v="6001" actId="478"/>
          <ac:spMkLst>
            <pc:docMk/>
            <pc:sldMk cId="2618275703" sldId="283"/>
            <ac:spMk id="2" creationId="{053D4811-4348-4B51-A786-D06E3BB81B31}"/>
          </ac:spMkLst>
        </pc:spChg>
        <pc:grpChg chg="add del mod">
          <ac:chgData name="소 민환" userId="367441008b9a3a76" providerId="LiveId" clId="{72140D53-68B7-4837-A58D-4DD1A6BE2B56}" dt="2020-10-14T08:46:57.294" v="17092" actId="165"/>
          <ac:grpSpMkLst>
            <pc:docMk/>
            <pc:sldMk cId="2618275703" sldId="283"/>
            <ac:grpSpMk id="2" creationId="{4276CAD3-4EAA-4453-B1CE-C351DDDF9A6A}"/>
          </ac:grpSpMkLst>
        </pc:grpChg>
        <pc:picChg chg="add del mod">
          <ac:chgData name="소 민환" userId="367441008b9a3a76" providerId="LiveId" clId="{72140D53-68B7-4837-A58D-4DD1A6BE2B56}" dt="2020-10-11T02:03:13.550" v="6002" actId="478"/>
          <ac:picMkLst>
            <pc:docMk/>
            <pc:sldMk cId="2618275703" sldId="283"/>
            <ac:picMk id="4" creationId="{2EC102AE-152E-4E63-B47E-73450A208F4A}"/>
          </ac:picMkLst>
        </pc:picChg>
        <pc:picChg chg="add del mod">
          <ac:chgData name="소 민환" userId="367441008b9a3a76" providerId="LiveId" clId="{72140D53-68B7-4837-A58D-4DD1A6BE2B56}" dt="2020-10-11T02:28:53.474" v="6036" actId="478"/>
          <ac:picMkLst>
            <pc:docMk/>
            <pc:sldMk cId="2618275703" sldId="283"/>
            <ac:picMk id="5" creationId="{9E3A9076-9BFF-4C9D-9B8B-87CFF5522353}"/>
          </ac:picMkLst>
        </pc:picChg>
        <pc:picChg chg="add mod ord topLvl">
          <ac:chgData name="소 민환" userId="367441008b9a3a76" providerId="LiveId" clId="{72140D53-68B7-4837-A58D-4DD1A6BE2B56}" dt="2020-10-14T08:46:57.392" v="17095" actId="14100"/>
          <ac:picMkLst>
            <pc:docMk/>
            <pc:sldMk cId="2618275703" sldId="283"/>
            <ac:picMk id="7" creationId="{51624BBA-E2E4-49C3-B148-B04CCC35421C}"/>
          </ac:picMkLst>
        </pc:picChg>
        <pc:picChg chg="add del mod">
          <ac:chgData name="소 민환" userId="367441008b9a3a76" providerId="LiveId" clId="{72140D53-68B7-4837-A58D-4DD1A6BE2B56}" dt="2020-10-11T02:28:42.084" v="6026" actId="478"/>
          <ac:picMkLst>
            <pc:docMk/>
            <pc:sldMk cId="2618275703" sldId="283"/>
            <ac:picMk id="9" creationId="{2544F057-BD80-4697-B1AF-4649B0C9739E}"/>
          </ac:picMkLst>
        </pc:picChg>
        <pc:picChg chg="add mod topLvl">
          <ac:chgData name="소 민환" userId="367441008b9a3a76" providerId="LiveId" clId="{72140D53-68B7-4837-A58D-4DD1A6BE2B56}" dt="2020-10-14T08:46:57.294" v="17092" actId="165"/>
          <ac:picMkLst>
            <pc:docMk/>
            <pc:sldMk cId="2618275703" sldId="283"/>
            <ac:picMk id="11" creationId="{C5427861-E2B1-473E-8E19-263342E7DAA7}"/>
          </ac:picMkLst>
        </pc:picChg>
      </pc:sldChg>
      <pc:sldChg chg="addSp delSp modSp new mod">
        <pc:chgData name="소 민환" userId="367441008b9a3a76" providerId="LiveId" clId="{72140D53-68B7-4837-A58D-4DD1A6BE2B56}" dt="2020-10-11T14:57:03.468" v="10037" actId="164"/>
        <pc:sldMkLst>
          <pc:docMk/>
          <pc:sldMk cId="1246933224" sldId="284"/>
        </pc:sldMkLst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2" creationId="{375C499F-2D58-4C30-BAB5-6BBA6829C015}"/>
          </ac:spMkLst>
        </pc:spChg>
        <pc:spChg chg="add del mod">
          <ac:chgData name="소 민환" userId="367441008b9a3a76" providerId="LiveId" clId="{72140D53-68B7-4837-A58D-4DD1A6BE2B56}" dt="2020-10-10T09:56:58.341" v="4507" actId="478"/>
          <ac:spMkLst>
            <pc:docMk/>
            <pc:sldMk cId="1246933224" sldId="284"/>
            <ac:spMk id="2" creationId="{FACE5535-BC58-4703-945B-DC8986BB315B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4" creationId="{E93FCA0F-A8C2-406A-B739-44E2A0FE7607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5" creationId="{AC137069-B756-4EB7-9BBE-DD2731E766A6}"/>
          </ac:spMkLst>
        </pc:spChg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6" creationId="{A235A7FC-218C-4C16-BCD8-8D034C063255}"/>
          </ac:spMkLst>
        </pc:spChg>
        <pc:spChg chg="add del mod">
          <ac:chgData name="소 민환" userId="367441008b9a3a76" providerId="LiveId" clId="{72140D53-68B7-4837-A58D-4DD1A6BE2B56}" dt="2020-10-10T09:57:32.595" v="4516" actId="478"/>
          <ac:spMkLst>
            <pc:docMk/>
            <pc:sldMk cId="1246933224" sldId="284"/>
            <ac:spMk id="6" creationId="{C5CF830A-C181-40A1-A8DA-BC24E3245AC7}"/>
          </ac:spMkLst>
        </pc:spChg>
        <pc:spChg chg="add mod ord">
          <ac:chgData name="소 민환" userId="367441008b9a3a76" providerId="LiveId" clId="{72140D53-68B7-4837-A58D-4DD1A6BE2B56}" dt="2020-10-10T10:17:05.279" v="4766" actId="166"/>
          <ac:spMkLst>
            <pc:docMk/>
            <pc:sldMk cId="1246933224" sldId="284"/>
            <ac:spMk id="7" creationId="{2DCD4361-454C-4792-848B-1241D75CBF5E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8" creationId="{E91FCBBA-6FFB-450A-8A24-2B2199A1822B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" creationId="{54C45F55-890F-4F35-8733-F9DEFD48BF0A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0" creationId="{F579F8E9-AF86-4671-9C2C-DEFCD7884934}"/>
          </ac:spMkLst>
        </pc:spChg>
        <pc:spChg chg="add del">
          <ac:chgData name="소 민환" userId="367441008b9a3a76" providerId="LiveId" clId="{72140D53-68B7-4837-A58D-4DD1A6BE2B56}" dt="2020-10-11T01:52:16.807" v="5926" actId="478"/>
          <ac:spMkLst>
            <pc:docMk/>
            <pc:sldMk cId="1246933224" sldId="284"/>
            <ac:spMk id="11" creationId="{04F2B727-7A7D-4DB5-B2F5-3AD8A7DA6D8B}"/>
          </ac:spMkLst>
        </pc:spChg>
        <pc:spChg chg="add del">
          <ac:chgData name="소 민환" userId="367441008b9a3a76" providerId="LiveId" clId="{72140D53-68B7-4837-A58D-4DD1A6BE2B56}" dt="2020-10-10T14:42:39.602" v="5215" actId="478"/>
          <ac:spMkLst>
            <pc:docMk/>
            <pc:sldMk cId="1246933224" sldId="284"/>
            <ac:spMk id="11" creationId="{A42C90F2-F4E4-4A9E-97A7-29D925283E59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2" creationId="{AD084781-E0F1-4333-839F-C0852E3CDE1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" creationId="{19B3BAE7-A680-4138-B9D8-7BE4A2901022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4" creationId="{0AB328A4-89F5-435E-A293-35B528AA2B04}"/>
          </ac:spMkLst>
        </pc:spChg>
        <pc:spChg chg="add mod ord">
          <ac:chgData name="소 민환" userId="367441008b9a3a76" providerId="LiveId" clId="{72140D53-68B7-4837-A58D-4DD1A6BE2B56}" dt="2020-10-10T10:17:03.195" v="4765" actId="166"/>
          <ac:spMkLst>
            <pc:docMk/>
            <pc:sldMk cId="1246933224" sldId="284"/>
            <ac:spMk id="15" creationId="{2802AAF1-8C4B-41A2-8CFD-D0C3E9E64FC8}"/>
          </ac:spMkLst>
        </pc:spChg>
        <pc:spChg chg="add mod ord">
          <ac:chgData name="소 민환" userId="367441008b9a3a76" providerId="LiveId" clId="{72140D53-68B7-4837-A58D-4DD1A6BE2B56}" dt="2020-10-10T10:37:56.206" v="5149" actId="14100"/>
          <ac:spMkLst>
            <pc:docMk/>
            <pc:sldMk cId="1246933224" sldId="284"/>
            <ac:spMk id="16" creationId="{38761CDB-0697-4AE9-90EE-F82BD3F66E5D}"/>
          </ac:spMkLst>
        </pc:spChg>
        <pc:spChg chg="add del mod">
          <ac:chgData name="소 민환" userId="367441008b9a3a76" providerId="LiveId" clId="{72140D53-68B7-4837-A58D-4DD1A6BE2B56}" dt="2020-10-10T10:14:02.601" v="4726" actId="478"/>
          <ac:spMkLst>
            <pc:docMk/>
            <pc:sldMk cId="1246933224" sldId="284"/>
            <ac:spMk id="17" creationId="{12895054-73DD-4A58-AB38-9D3BD4AB4A9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7" creationId="{1CF05905-4FB9-41A6-9E33-EDF4E69976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8" creationId="{10B24D2B-73D8-413D-A17C-56F738C697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9" creationId="{8C8E1232-3026-4259-ABF5-82D74A3600C0}"/>
          </ac:spMkLst>
        </pc:spChg>
        <pc:spChg chg="add del mod">
          <ac:chgData name="소 민환" userId="367441008b9a3a76" providerId="LiveId" clId="{72140D53-68B7-4837-A58D-4DD1A6BE2B56}" dt="2020-10-10T10:04:56.924" v="4603" actId="478"/>
          <ac:spMkLst>
            <pc:docMk/>
            <pc:sldMk cId="1246933224" sldId="284"/>
            <ac:spMk id="19" creationId="{BA81B8CF-33C4-440B-AA67-6327C8CE0B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0" creationId="{2522DF5D-396B-4EFE-928C-38EF8B6DC195}"/>
          </ac:spMkLst>
        </pc:spChg>
        <pc:spChg chg="add del mod">
          <ac:chgData name="소 민환" userId="367441008b9a3a76" providerId="LiveId" clId="{72140D53-68B7-4837-A58D-4DD1A6BE2B56}" dt="2020-10-10T10:05:17.530" v="4606" actId="478"/>
          <ac:spMkLst>
            <pc:docMk/>
            <pc:sldMk cId="1246933224" sldId="284"/>
            <ac:spMk id="20" creationId="{F4FAEAF5-6B4B-45AF-B2BF-FA18C15AEF20}"/>
          </ac:spMkLst>
        </pc:spChg>
        <pc:spChg chg="add del">
          <ac:chgData name="소 민환" userId="367441008b9a3a76" providerId="LiveId" clId="{72140D53-68B7-4837-A58D-4DD1A6BE2B56}" dt="2020-10-10T10:05:27.608" v="4608" actId="11529"/>
          <ac:spMkLst>
            <pc:docMk/>
            <pc:sldMk cId="1246933224" sldId="284"/>
            <ac:spMk id="21" creationId="{3F4580B8-AF66-45AD-808A-25F593EF609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1" creationId="{F9ADBAF7-AD31-47D4-96E6-B2D97820B4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2" creationId="{C46DD62A-2584-40BB-8431-6304CCC85CD7}"/>
          </ac:spMkLst>
        </pc:spChg>
        <pc:spChg chg="add del mod ord">
          <ac:chgData name="소 민환" userId="367441008b9a3a76" providerId="LiveId" clId="{72140D53-68B7-4837-A58D-4DD1A6BE2B56}" dt="2020-10-10T10:14:00.719" v="4725" actId="478"/>
          <ac:spMkLst>
            <pc:docMk/>
            <pc:sldMk cId="1246933224" sldId="284"/>
            <ac:spMk id="23" creationId="{01A8E37C-4891-4CCF-9003-F62F773E413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3" creationId="{5FA25F17-118C-450E-BD4D-5831E6890A32}"/>
          </ac:spMkLst>
        </pc:spChg>
        <pc:spChg chg="add del mod">
          <ac:chgData name="소 민환" userId="367441008b9a3a76" providerId="LiveId" clId="{72140D53-68B7-4837-A58D-4DD1A6BE2B56}" dt="2020-10-10T14:48:48.615" v="5276" actId="478"/>
          <ac:spMkLst>
            <pc:docMk/>
            <pc:sldMk cId="1246933224" sldId="284"/>
            <ac:spMk id="25" creationId="{50D61802-15EB-41FA-A51D-6C12755A4703}"/>
          </ac:spMkLst>
        </pc:spChg>
        <pc:spChg chg="add mod">
          <ac:chgData name="소 민환" userId="367441008b9a3a76" providerId="LiveId" clId="{72140D53-68B7-4837-A58D-4DD1A6BE2B56}" dt="2020-10-11T01:52:42.259" v="5934" actId="164"/>
          <ac:spMkLst>
            <pc:docMk/>
            <pc:sldMk cId="1246933224" sldId="284"/>
            <ac:spMk id="25" creationId="{558034DB-F207-4D30-972C-2BC2B1F2F157}"/>
          </ac:spMkLst>
        </pc:spChg>
        <pc:spChg chg="add del mod ord">
          <ac:chgData name="소 민환" userId="367441008b9a3a76" providerId="LiveId" clId="{72140D53-68B7-4837-A58D-4DD1A6BE2B56}" dt="2020-10-10T10:08:56.604" v="4663" actId="478"/>
          <ac:spMkLst>
            <pc:docMk/>
            <pc:sldMk cId="1246933224" sldId="284"/>
            <ac:spMk id="25" creationId="{BD2FF714-E0CA-4505-8B93-551B569FD0E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6" creationId="{26DE7293-CB5A-4C2B-9B43-8E4979D5CA3B}"/>
          </ac:spMkLst>
        </pc:spChg>
        <pc:spChg chg="add del mod">
          <ac:chgData name="소 민환" userId="367441008b9a3a76" providerId="LiveId" clId="{72140D53-68B7-4837-A58D-4DD1A6BE2B56}" dt="2020-10-10T10:09:37.679" v="4677" actId="478"/>
          <ac:spMkLst>
            <pc:docMk/>
            <pc:sldMk cId="1246933224" sldId="284"/>
            <ac:spMk id="26" creationId="{2F23B0EB-B630-4209-8DDE-042CEA72E77E}"/>
          </ac:spMkLst>
        </pc:spChg>
        <pc:spChg chg="add mod ord">
          <ac:chgData name="소 민환" userId="367441008b9a3a76" providerId="LiveId" clId="{72140D53-68B7-4837-A58D-4DD1A6BE2B56}" dt="2020-10-10T16:28:20.604" v="5549" actId="1076"/>
          <ac:spMkLst>
            <pc:docMk/>
            <pc:sldMk cId="1246933224" sldId="284"/>
            <ac:spMk id="27" creationId="{014E736E-3C12-4307-9D0D-B5F6CA3BC25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9" creationId="{E4CA36E9-9F8D-453E-821D-380856E5BE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0" creationId="{41873CEA-E323-4018-A46D-E6EDAC09B1D4}"/>
          </ac:spMkLst>
        </pc:spChg>
        <pc:spChg chg="add del mod">
          <ac:chgData name="소 민환" userId="367441008b9a3a76" providerId="LiveId" clId="{72140D53-68B7-4837-A58D-4DD1A6BE2B56}" dt="2020-10-10T14:51:38.885" v="5290" actId="478"/>
          <ac:spMkLst>
            <pc:docMk/>
            <pc:sldMk cId="1246933224" sldId="284"/>
            <ac:spMk id="31" creationId="{EB887BF5-E2E2-4EE6-863D-64BECC70E94D}"/>
          </ac:spMkLst>
        </pc:spChg>
        <pc:spChg chg="add del mod">
          <ac:chgData name="소 민환" userId="367441008b9a3a76" providerId="LiveId" clId="{72140D53-68B7-4837-A58D-4DD1A6BE2B56}" dt="2020-10-10T14:52:05.483" v="5294" actId="478"/>
          <ac:spMkLst>
            <pc:docMk/>
            <pc:sldMk cId="1246933224" sldId="284"/>
            <ac:spMk id="32" creationId="{1381B44D-E6BB-45E2-A9F4-3813460D6C13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2" creationId="{6D0D4B6F-4EB5-4416-AA28-088B3402DE49}"/>
          </ac:spMkLst>
        </pc:spChg>
        <pc:spChg chg="add del mod">
          <ac:chgData name="소 민환" userId="367441008b9a3a76" providerId="LiveId" clId="{72140D53-68B7-4837-A58D-4DD1A6BE2B56}" dt="2020-10-10T14:52:25.973" v="5298" actId="478"/>
          <ac:spMkLst>
            <pc:docMk/>
            <pc:sldMk cId="1246933224" sldId="284"/>
            <ac:spMk id="33" creationId="{5F38EDF1-DE12-47CB-830A-40A08FFED6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3" creationId="{76524F5A-5D1A-4499-80F6-49B24D7AB9CC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3" creationId="{FB6A3FD3-ACC2-4A3B-8A65-6FFB8EEB5052}"/>
          </ac:spMkLst>
        </pc:spChg>
        <pc:spChg chg="add del mod">
          <ac:chgData name="소 민환" userId="367441008b9a3a76" providerId="LiveId" clId="{72140D53-68B7-4837-A58D-4DD1A6BE2B56}" dt="2020-10-10T14:53:01.597" v="5325" actId="478"/>
          <ac:spMkLst>
            <pc:docMk/>
            <pc:sldMk cId="1246933224" sldId="284"/>
            <ac:spMk id="34" creationId="{8A3F518C-B804-4BC1-B6CC-6E12FEFFB95A}"/>
          </ac:spMkLst>
        </pc:spChg>
        <pc:spChg chg="del mod ord">
          <ac:chgData name="소 민환" userId="367441008b9a3a76" providerId="LiveId" clId="{72140D53-68B7-4837-A58D-4DD1A6BE2B56}" dt="2020-10-10T10:19:43.916" v="4788" actId="478"/>
          <ac:spMkLst>
            <pc:docMk/>
            <pc:sldMk cId="1246933224" sldId="284"/>
            <ac:spMk id="34" creationId="{8D0C9229-064E-4B6B-9D3B-596480AA858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4" creationId="{BFE06342-4048-48F2-888E-5DAE7BC89B07}"/>
          </ac:spMkLst>
        </pc:spChg>
        <pc:spChg chg="add del mod">
          <ac:chgData name="소 민환" userId="367441008b9a3a76" providerId="LiveId" clId="{72140D53-68B7-4837-A58D-4DD1A6BE2B56}" dt="2020-10-10T14:53:29.943" v="5328" actId="478"/>
          <ac:spMkLst>
            <pc:docMk/>
            <pc:sldMk cId="1246933224" sldId="284"/>
            <ac:spMk id="35" creationId="{107C4633-4007-46DA-AED9-2337F142EC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5" creationId="{41F9F653-8D2F-46AF-9092-C311D59DDCFD}"/>
          </ac:spMkLst>
        </pc:spChg>
        <pc:spChg chg="add del">
          <ac:chgData name="소 민환" userId="367441008b9a3a76" providerId="LiveId" clId="{72140D53-68B7-4837-A58D-4DD1A6BE2B56}" dt="2020-10-10T14:55:30.108" v="5330" actId="478"/>
          <ac:spMkLst>
            <pc:docMk/>
            <pc:sldMk cId="1246933224" sldId="284"/>
            <ac:spMk id="36" creationId="{87665581-DBD4-457D-9C13-A3E990AD14B3}"/>
          </ac:spMkLst>
        </pc:spChg>
        <pc:spChg chg="add del mod">
          <ac:chgData name="소 민환" userId="367441008b9a3a76" providerId="LiveId" clId="{72140D53-68B7-4837-A58D-4DD1A6BE2B56}" dt="2020-10-10T10:19:42.926" v="4787" actId="478"/>
          <ac:spMkLst>
            <pc:docMk/>
            <pc:sldMk cId="1246933224" sldId="284"/>
            <ac:spMk id="36" creationId="{D2C4D880-CC1F-421A-AF37-373032C0DF6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6" creationId="{FF98A7E2-F300-453B-AF85-76D4C60FA8AB}"/>
          </ac:spMkLst>
        </pc:spChg>
        <pc:spChg chg="add del mod">
          <ac:chgData name="소 민환" userId="367441008b9a3a76" providerId="LiveId" clId="{72140D53-68B7-4837-A58D-4DD1A6BE2B56}" dt="2020-10-10T10:18:20.488" v="4780" actId="478"/>
          <ac:spMkLst>
            <pc:docMk/>
            <pc:sldMk cId="1246933224" sldId="284"/>
            <ac:spMk id="37" creationId="{9AFB7B5C-7E39-4D91-8B5E-520587DB9FA2}"/>
          </ac:spMkLst>
        </pc:spChg>
        <pc:spChg chg="add del mod">
          <ac:chgData name="소 민환" userId="367441008b9a3a76" providerId="LiveId" clId="{72140D53-68B7-4837-A58D-4DD1A6BE2B56}" dt="2020-10-10T14:56:04.205" v="5351" actId="478"/>
          <ac:spMkLst>
            <pc:docMk/>
            <pc:sldMk cId="1246933224" sldId="284"/>
            <ac:spMk id="37" creationId="{CA11C73F-AEE3-4437-A84B-7EE07375F9A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7" creationId="{EA9EE3D4-98A9-41B0-BEE9-E40564E408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8" creationId="{04E7AB92-160B-4664-9394-770125E778F1}"/>
          </ac:spMkLst>
        </pc:spChg>
        <pc:spChg chg="add del">
          <ac:chgData name="소 민환" userId="367441008b9a3a76" providerId="LiveId" clId="{72140D53-68B7-4837-A58D-4DD1A6BE2B56}" dt="2020-10-10T14:56:20.602" v="5353" actId="478"/>
          <ac:spMkLst>
            <pc:docMk/>
            <pc:sldMk cId="1246933224" sldId="284"/>
            <ac:spMk id="38" creationId="{055BB319-5ED8-43E3-B1B3-9F96898A9C0C}"/>
          </ac:spMkLst>
        </pc:spChg>
        <pc:spChg chg="add del mod">
          <ac:chgData name="소 민환" userId="367441008b9a3a76" providerId="LiveId" clId="{72140D53-68B7-4837-A58D-4DD1A6BE2B56}" dt="2020-10-10T10:19:45.416" v="4789" actId="478"/>
          <ac:spMkLst>
            <pc:docMk/>
            <pc:sldMk cId="1246933224" sldId="284"/>
            <ac:spMk id="38" creationId="{F2D2808F-5D6D-4878-B80C-84543B599610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39" creationId="{2E5BD1E6-9D3C-4850-B3B5-B5774B288E19}"/>
          </ac:spMkLst>
        </pc:spChg>
        <pc:spChg chg="add del mod">
          <ac:chgData name="소 민환" userId="367441008b9a3a76" providerId="LiveId" clId="{72140D53-68B7-4837-A58D-4DD1A6BE2B56}" dt="2020-10-10T14:57:40.664" v="5374" actId="478"/>
          <ac:spMkLst>
            <pc:docMk/>
            <pc:sldMk cId="1246933224" sldId="284"/>
            <ac:spMk id="39" creationId="{4B54BED2-1D56-4674-8EBC-0037252CCDE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9" creationId="{6365C4C2-822C-4A71-9195-FE67F6D0CB5D}"/>
          </ac:spMkLst>
        </pc:spChg>
        <pc:spChg chg="add del">
          <ac:chgData name="소 민환" userId="367441008b9a3a76" providerId="LiveId" clId="{72140D53-68B7-4837-A58D-4DD1A6BE2B56}" dt="2020-10-10T10:20:09.644" v="4796" actId="11529"/>
          <ac:spMkLst>
            <pc:docMk/>
            <pc:sldMk cId="1246933224" sldId="284"/>
            <ac:spMk id="40" creationId="{61970774-4533-4D63-961E-2C2C8A6361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0" creationId="{A47DBFEB-1526-485B-ACE6-9F3B73D154B6}"/>
          </ac:spMkLst>
        </pc:spChg>
        <pc:spChg chg="add del mod">
          <ac:chgData name="소 민환" userId="367441008b9a3a76" providerId="LiveId" clId="{72140D53-68B7-4837-A58D-4DD1A6BE2B56}" dt="2020-10-10T14:57:39.679" v="5373" actId="478"/>
          <ac:spMkLst>
            <pc:docMk/>
            <pc:sldMk cId="1246933224" sldId="284"/>
            <ac:spMk id="40" creationId="{E92509D7-A42E-4FF2-8098-F3134D2FC43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1" creationId="{14A9C31C-2A2E-49DF-92D2-F59DBA0B0FFE}"/>
          </ac:spMkLst>
        </pc:spChg>
        <pc:spChg chg="add del mod">
          <ac:chgData name="소 민환" userId="367441008b9a3a76" providerId="LiveId" clId="{72140D53-68B7-4837-A58D-4DD1A6BE2B56}" dt="2020-10-10T14:57:38.807" v="5372" actId="478"/>
          <ac:spMkLst>
            <pc:docMk/>
            <pc:sldMk cId="1246933224" sldId="284"/>
            <ac:spMk id="41" creationId="{C31770DF-BD50-48F9-9A2D-AE005C5B197D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42" creationId="{48D57368-B126-4971-B2E0-8161BEF0E155}"/>
          </ac:spMkLst>
        </pc:spChg>
        <pc:spChg chg="add del mod">
          <ac:chgData name="소 민환" userId="367441008b9a3a76" providerId="LiveId" clId="{72140D53-68B7-4837-A58D-4DD1A6BE2B56}" dt="2020-10-10T16:16:15.725" v="5424" actId="478"/>
          <ac:spMkLst>
            <pc:docMk/>
            <pc:sldMk cId="1246933224" sldId="284"/>
            <ac:spMk id="42" creationId="{9604A90A-A167-485B-B864-0D9FD6B84242}"/>
          </ac:spMkLst>
        </pc:spChg>
        <pc:spChg chg="add del">
          <ac:chgData name="소 민환" userId="367441008b9a3a76" providerId="LiveId" clId="{72140D53-68B7-4837-A58D-4DD1A6BE2B56}" dt="2020-10-11T01:56:15.483" v="5969" actId="22"/>
          <ac:spMkLst>
            <pc:docMk/>
            <pc:sldMk cId="1246933224" sldId="284"/>
            <ac:spMk id="42" creationId="{F4E402D9-AA7D-4FF9-AE36-7F5FD7DB8581}"/>
          </ac:spMkLst>
        </pc:spChg>
        <pc:spChg chg="add del mod">
          <ac:chgData name="소 민환" userId="367441008b9a3a76" providerId="LiveId" clId="{72140D53-68B7-4837-A58D-4DD1A6BE2B56}" dt="2020-10-10T10:22:47.670" v="4841" actId="478"/>
          <ac:spMkLst>
            <pc:docMk/>
            <pc:sldMk cId="1246933224" sldId="284"/>
            <ac:spMk id="43" creationId="{761CB9A3-CA88-4BEE-8EE4-DAA92383893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3" creationId="{8BC3FB97-2E2D-4602-BBF3-17717C2442A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4" creationId="{AC46E753-7B3F-41A6-B533-C253855ED598}"/>
          </ac:spMkLst>
        </pc:spChg>
        <pc:spChg chg="add del mod">
          <ac:chgData name="소 민환" userId="367441008b9a3a76" providerId="LiveId" clId="{72140D53-68B7-4837-A58D-4DD1A6BE2B56}" dt="2020-10-10T10:21:37.991" v="4822" actId="478"/>
          <ac:spMkLst>
            <pc:docMk/>
            <pc:sldMk cId="1246933224" sldId="284"/>
            <ac:spMk id="45" creationId="{09134159-B16D-4BCB-8779-1D628DE1579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5" creationId="{F96BF2EE-A456-4B26-9C9E-654AC2BD0751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6" creationId="{177E4FEF-EADA-4D17-9AA8-3E1A7D370935}"/>
          </ac:spMkLst>
        </pc:spChg>
        <pc:spChg chg="mod">
          <ac:chgData name="소 민환" userId="367441008b9a3a76" providerId="LiveId" clId="{72140D53-68B7-4837-A58D-4DD1A6BE2B56}" dt="2020-10-10T10:21:11.135" v="4814"/>
          <ac:spMkLst>
            <pc:docMk/>
            <pc:sldMk cId="1246933224" sldId="284"/>
            <ac:spMk id="46" creationId="{3F066A53-DFF1-4DF4-B991-CE4E5ED05EE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6" creationId="{6B8216DC-249A-4F35-A157-777E23D5984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7" creationId="{05896836-6262-4C8E-AC04-6EA5F90DD596}"/>
          </ac:spMkLst>
        </pc:spChg>
        <pc:spChg chg="add del mod">
          <ac:chgData name="소 민환" userId="367441008b9a3a76" providerId="LiveId" clId="{72140D53-68B7-4837-A58D-4DD1A6BE2B56}" dt="2020-10-10T16:22:44.338" v="5481" actId="478"/>
          <ac:spMkLst>
            <pc:docMk/>
            <pc:sldMk cId="1246933224" sldId="284"/>
            <ac:spMk id="47" creationId="{7DE3086C-843D-48C1-89A5-58C60274EDBC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8" creationId="{A4D7FB12-677E-44BB-BB46-6D7FA268927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8" creationId="{B7655F08-20F4-4642-B1BE-9659343601E1}"/>
          </ac:spMkLst>
        </pc:spChg>
        <pc:spChg chg="add del mod">
          <ac:chgData name="소 민환" userId="367441008b9a3a76" providerId="LiveId" clId="{72140D53-68B7-4837-A58D-4DD1A6BE2B56}" dt="2020-10-10T10:22:00.963" v="4828" actId="478"/>
          <ac:spMkLst>
            <pc:docMk/>
            <pc:sldMk cId="1246933224" sldId="284"/>
            <ac:spMk id="48" creationId="{E53899B8-6A02-487E-9973-56BD94BBE458}"/>
          </ac:spMkLst>
        </pc:spChg>
        <pc:spChg chg="add del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49" creationId="{290F0F05-E8C8-4CE0-8FB7-4B7B7089D1C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0" creationId="{EC247F23-6A66-4BC4-9A8B-6EBF0168129C}"/>
          </ac:spMkLst>
        </pc:spChg>
        <pc:spChg chg="add del mod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51" creationId="{1DB5F9B0-08DC-4207-93DA-2DFFFF88F8F2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1" creationId="{ADA0A49B-DD26-46B5-949C-D4270FBDA8F7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2" creationId="{33FDCCE3-0623-42AB-AB1D-F1EF47B28C12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3" creationId="{E51225A1-8AF7-4327-B7CF-00950C321EDB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5" creationId="{D3438C64-9573-4FD4-B02D-220291D83D5B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6" creationId="{574E4D73-C988-42B5-A212-29F396A499C0}"/>
          </ac:spMkLst>
        </pc:spChg>
        <pc:spChg chg="add del mod">
          <ac:chgData name="소 민환" userId="367441008b9a3a76" providerId="LiveId" clId="{72140D53-68B7-4837-A58D-4DD1A6BE2B56}" dt="2020-10-10T10:24:30.091" v="4864" actId="478"/>
          <ac:spMkLst>
            <pc:docMk/>
            <pc:sldMk cId="1246933224" sldId="284"/>
            <ac:spMk id="57" creationId="{65EEA7B2-30E5-4F68-B832-BE616105DEEB}"/>
          </ac:spMkLst>
        </pc:spChg>
        <pc:spChg chg="add del">
          <ac:chgData name="소 민환" userId="367441008b9a3a76" providerId="LiveId" clId="{72140D53-68B7-4837-A58D-4DD1A6BE2B56}" dt="2020-10-10T10:23:57.331" v="4856" actId="22"/>
          <ac:spMkLst>
            <pc:docMk/>
            <pc:sldMk cId="1246933224" sldId="284"/>
            <ac:spMk id="59" creationId="{940EFEEC-C4E4-4EFC-AE6A-8BC84305917C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1" creationId="{09CDF4C6-19C4-4A5D-8710-37491DFD397F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3" creationId="{157A1523-B8BC-419F-B954-9B87FB885F15}"/>
          </ac:spMkLst>
        </pc:spChg>
        <pc:spChg chg="add del">
          <ac:chgData name="소 민환" userId="367441008b9a3a76" providerId="LiveId" clId="{72140D53-68B7-4837-A58D-4DD1A6BE2B56}" dt="2020-10-10T16:26:31.796" v="5532" actId="478"/>
          <ac:spMkLst>
            <pc:docMk/>
            <pc:sldMk cId="1246933224" sldId="284"/>
            <ac:spMk id="65" creationId="{023F10BF-989E-499A-B9D7-B81CEAEEE0E0}"/>
          </ac:spMkLst>
        </pc:spChg>
        <pc:spChg chg="add del">
          <ac:chgData name="소 민환" userId="367441008b9a3a76" providerId="LiveId" clId="{72140D53-68B7-4837-A58D-4DD1A6BE2B56}" dt="2020-10-10T16:26:40.246" v="5534" actId="478"/>
          <ac:spMkLst>
            <pc:docMk/>
            <pc:sldMk cId="1246933224" sldId="284"/>
            <ac:spMk id="67" creationId="{0155B90A-AAAB-4DE5-A5FD-70A8428C4E6C}"/>
          </ac:spMkLst>
        </pc:spChg>
        <pc:spChg chg="add del">
          <ac:chgData name="소 민환" userId="367441008b9a3a76" providerId="LiveId" clId="{72140D53-68B7-4837-A58D-4DD1A6BE2B56}" dt="2020-10-10T10:26:22.920" v="4878" actId="22"/>
          <ac:spMkLst>
            <pc:docMk/>
            <pc:sldMk cId="1246933224" sldId="284"/>
            <ac:spMk id="70" creationId="{3F14EFF1-A4BF-475F-B925-03A16E2CBB2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1" creationId="{B5BC1A3C-BC9B-4A6F-BBAB-0DF33BF2677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5" creationId="{608FC4FB-388D-4F9B-8ED6-A40948373099}"/>
          </ac:spMkLst>
        </pc:spChg>
        <pc:spChg chg="add del mod">
          <ac:chgData name="소 민환" userId="367441008b9a3a76" providerId="LiveId" clId="{72140D53-68B7-4837-A58D-4DD1A6BE2B56}" dt="2020-10-10T10:27:59.556" v="4891" actId="478"/>
          <ac:spMkLst>
            <pc:docMk/>
            <pc:sldMk cId="1246933224" sldId="284"/>
            <ac:spMk id="77" creationId="{6FA61CE4-3195-415E-BB9D-CB7EC5D541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9" creationId="{393BEBA1-BF3F-48F7-90B6-4A0B15C5006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1" creationId="{C58B83E9-5D29-4B95-95D7-096799C4C3E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3" creationId="{05E68F39-AD8C-48CD-A294-F48BCF6B5E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5" creationId="{E416717A-FCBC-4BFB-A7D7-7F5A8B8C9BA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6" creationId="{61B98386-281C-4D5A-B2EB-0C2822EDAB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7" creationId="{BA546002-C65A-413A-8859-F7604716D12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8" creationId="{4BE27D7D-2B47-4C5C-B1D9-6A8198C5F0F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9" creationId="{6FB071C8-E651-4806-A683-E755405027B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0" creationId="{FEE2D3C4-895B-46A3-8ECB-F5754E8ED0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1" creationId="{D7E09FA3-A030-4EA9-9A7D-9198D17D2AF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2" creationId="{7B303B04-7DA8-4931-971D-E38A2A1B0F8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3" creationId="{C0EBF877-CA88-45E4-94A1-F52D83AFA3C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4" creationId="{DE766EF5-E581-45D4-AC19-1DE59F1ABE7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5" creationId="{5334F231-A4BD-43C1-AC60-0B2B0FA060D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7" creationId="{DBF2F0D5-13A2-4F1B-B983-57E14A22207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9" creationId="{728D87BD-6427-496E-948F-0B7AEAF4C20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1" creationId="{916112F4-8753-4C7D-A175-25658D0F6F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3" creationId="{7D7CE3F6-2DAB-4642-8201-C3072F98DE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06" creationId="{E68C81D4-9E97-4FC1-AF3C-60391673583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7" creationId="{5DD36407-A437-4037-B8CE-600CCAF8716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0" creationId="{8F91C3D7-EC83-4D6D-A53D-40B3B8707C88}"/>
          </ac:spMkLst>
        </pc:spChg>
        <pc:spChg chg="add del mod">
          <ac:chgData name="소 민환" userId="367441008b9a3a76" providerId="LiveId" clId="{72140D53-68B7-4837-A58D-4DD1A6BE2B56}" dt="2020-10-10T10:31:04.506" v="4948" actId="478"/>
          <ac:spMkLst>
            <pc:docMk/>
            <pc:sldMk cId="1246933224" sldId="284"/>
            <ac:spMk id="111" creationId="{9C64F42A-490F-475D-A9A3-B1D9ABC9864C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1" creationId="{A9390068-580E-4B97-BA54-5AADE4340D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3" creationId="{70D96653-904A-4994-B7C0-B7D9F7B5368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5" creationId="{2C2C4A46-CC81-4F61-AECD-48486B0A757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7" creationId="{71C63B21-B915-40E5-9FB9-4A2014D1518C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7" creationId="{82A657AE-E19A-43BF-B504-38D76F697B5D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8" creationId="{ACC3A294-2520-4576-98A8-F350316EF000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9" creationId="{80E729A9-8E94-4EC8-80CA-157FC0C56799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9" creationId="{AF0B7302-F9EB-40F3-9B71-9C3975EF50F7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0" creationId="{D6E076D9-12D9-4B89-8D63-0DDDF8A60F34}"/>
          </ac:spMkLst>
        </pc:spChg>
        <pc:spChg chg="add del mod">
          <ac:chgData name="소 민환" userId="367441008b9a3a76" providerId="LiveId" clId="{72140D53-68B7-4837-A58D-4DD1A6BE2B56}" dt="2020-10-10T16:37:31.282" v="5615" actId="478"/>
          <ac:spMkLst>
            <pc:docMk/>
            <pc:sldMk cId="1246933224" sldId="284"/>
            <ac:spMk id="121" creationId="{E877F6D7-2C41-4797-B005-4D8F019F93D1}"/>
          </ac:spMkLst>
        </pc:spChg>
        <pc:spChg chg="add del mod">
          <ac:chgData name="소 민환" userId="367441008b9a3a76" providerId="LiveId" clId="{72140D53-68B7-4837-A58D-4DD1A6BE2B56}" dt="2020-10-10T16:37:29.573" v="5614" actId="478"/>
          <ac:spMkLst>
            <pc:docMk/>
            <pc:sldMk cId="1246933224" sldId="284"/>
            <ac:spMk id="122" creationId="{3E4130D1-F025-4096-BAEC-7DEB1DF6D00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2" creationId="{6C68B2EE-431C-49E8-9DC0-1083F74E1C83}"/>
          </ac:spMkLst>
        </pc:spChg>
        <pc:spChg chg="add del mod">
          <ac:chgData name="소 민환" userId="367441008b9a3a76" providerId="LiveId" clId="{72140D53-68B7-4837-A58D-4DD1A6BE2B56}" dt="2020-10-10T16:37:28.056" v="5613" actId="478"/>
          <ac:spMkLst>
            <pc:docMk/>
            <pc:sldMk cId="1246933224" sldId="284"/>
            <ac:spMk id="123" creationId="{7B24105B-26DD-46F5-B43B-B1ECD43695F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4" creationId="{DB03D207-A6A6-4147-99EF-1C1FA612DB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5" creationId="{326A8A30-654C-429B-AFEA-3361EE0DA3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6" creationId="{1BD7E840-D4D7-4836-B1C0-194A3B627E8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7" creationId="{7317E42A-9598-4AE1-AC61-64FF9B37E988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8" creationId="{58C1BE69-4990-4477-A75E-E76D54B6CBF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9" creationId="{91D28EC1-C6E6-40EE-B392-997116228F6C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29" creationId="{FC004DC5-7F54-4EE1-9EAD-8AA0CFF78F7C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0" creationId="{9AA67201-E5EF-4958-95C6-DA4FE607E2B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1" creationId="{D13AF675-F45A-4718-B0AD-8E7EC40B24B2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32" creationId="{7FCCC485-CFB0-4AA0-B3BE-153E42AFD44D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2" creationId="{DDFDE1DA-BE81-4417-B46F-63CDB3A45A2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4" creationId="{6523013F-C0B4-4FBF-986F-78EE57C0F66A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5" creationId="{977C3FB4-9CD2-4288-A5FB-F709ECA4902A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6" creationId="{954941B9-8374-4166-B872-08A6C833824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8" creationId="{A7FDCC95-4F82-4B59-893B-C84CE5CD1E6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0" creationId="{CB30E087-73F8-47C9-AFF0-6A52160291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2" creationId="{63F79F11-3644-4EA9-A268-6A8798FA1E4D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3" creationId="{EDFDD23B-C41E-45EC-B500-A4FE726A002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4" creationId="{E03EAAAB-0C04-4AC6-A8FA-5A950DAB7B8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5" creationId="{353844E8-A5C5-45A5-B4DA-BB75969C700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7" creationId="{73EC653A-8D65-44E9-A503-4436860204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9" creationId="{6316F04D-620A-48E8-A778-9FBBF7A28F0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0" creationId="{1B56CFD8-09E1-4FF6-9FE0-FF120C1584C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1" creationId="{A5AF8BD7-D6CC-4407-9BE8-28A1233AB6EC}"/>
          </ac:spMkLst>
        </pc:spChg>
        <pc:spChg chg="add del mod">
          <ac:chgData name="소 민환" userId="367441008b9a3a76" providerId="LiveId" clId="{72140D53-68B7-4837-A58D-4DD1A6BE2B56}" dt="2020-10-10T14:47:43.589" v="5268" actId="478"/>
          <ac:spMkLst>
            <pc:docMk/>
            <pc:sldMk cId="1246933224" sldId="284"/>
            <ac:spMk id="152" creationId="{0736A061-CAFA-4081-A29E-7229A93F487D}"/>
          </ac:spMkLst>
        </pc:spChg>
        <pc:spChg chg="add del mod">
          <ac:chgData name="소 민환" userId="367441008b9a3a76" providerId="LiveId" clId="{72140D53-68B7-4837-A58D-4DD1A6BE2B56}" dt="2020-10-10T14:47:42.948" v="5267" actId="478"/>
          <ac:spMkLst>
            <pc:docMk/>
            <pc:sldMk cId="1246933224" sldId="284"/>
            <ac:spMk id="154" creationId="{825B1FFE-E9E0-47D6-B85A-260863F3DA5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5" creationId="{75A0703C-062E-4437-ADF9-F2B158177484}"/>
          </ac:spMkLst>
        </pc:spChg>
        <pc:spChg chg="add del mod">
          <ac:chgData name="소 민환" userId="367441008b9a3a76" providerId="LiveId" clId="{72140D53-68B7-4837-A58D-4DD1A6BE2B56}" dt="2020-10-10T14:48:51.388" v="5278" actId="478"/>
          <ac:spMkLst>
            <pc:docMk/>
            <pc:sldMk cId="1246933224" sldId="284"/>
            <ac:spMk id="156" creationId="{980B0ECB-929B-4A7A-A1B8-FC65B1DFF64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7" creationId="{43A6B303-DFDB-4C30-BADD-0E644336BF0E}"/>
          </ac:spMkLst>
        </pc:spChg>
        <pc:spChg chg="add del mod">
          <ac:chgData name="소 민환" userId="367441008b9a3a76" providerId="LiveId" clId="{72140D53-68B7-4837-A58D-4DD1A6BE2B56}" dt="2020-10-10T10:41:31.443" v="5186" actId="478"/>
          <ac:spMkLst>
            <pc:docMk/>
            <pc:sldMk cId="1246933224" sldId="284"/>
            <ac:spMk id="157" creationId="{F84F112E-A664-4646-82D6-9319F7A38DE6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8" creationId="{8CADBD28-4351-4540-A32B-DE5BFF81C1B5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9" creationId="{6C1892CD-A8D7-4D26-AB78-0D13B8CEF8F2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59" creationId="{7EC51656-6B0C-44AA-BDAE-B00CB669BBD7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0" creationId="{FC24D025-D0C4-4296-9FF3-66634EBD37D3}"/>
          </ac:spMkLst>
        </pc:spChg>
        <pc:spChg chg="add del mod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1" creationId="{A2BE2203-29E7-400C-80F7-7EF4183BCBBB}"/>
          </ac:spMkLst>
        </pc:spChg>
        <pc:spChg chg="add del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2" creationId="{17D31E91-6F6E-4EC9-B3BE-2D5A8F077237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62" creationId="{49B63EEE-7309-44CC-BBCC-1EF7BACF464F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3" creationId="{22BB2EE8-1D0A-4B64-B203-26358DE4B79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4" creationId="{B893186F-7F4F-4D4C-B574-350CE4FA09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5" creationId="{04DF6494-3D0B-4E08-95B5-7BD35CB3AA96}"/>
          </ac:spMkLst>
        </pc:spChg>
        <pc:spChg chg="add mod ord">
          <ac:chgData name="소 민환" userId="367441008b9a3a76" providerId="LiveId" clId="{72140D53-68B7-4837-A58D-4DD1A6BE2B56}" dt="2020-10-10T16:55:15.520" v="5840" actId="164"/>
          <ac:spMkLst>
            <pc:docMk/>
            <pc:sldMk cId="1246933224" sldId="284"/>
            <ac:spMk id="168" creationId="{C4C3626B-F47D-40A1-989D-F561B5016543}"/>
          </ac:spMkLst>
        </pc:spChg>
        <pc:grpChg chg="add mod">
          <ac:chgData name="소 민환" userId="367441008b9a3a76" providerId="LiveId" clId="{72140D53-68B7-4837-A58D-4DD1A6BE2B56}" dt="2020-10-10T10:07:00.940" v="4637" actId="164"/>
          <ac:grpSpMkLst>
            <pc:docMk/>
            <pc:sldMk cId="1246933224" sldId="284"/>
            <ac:grpSpMk id="3" creationId="{EF6046A3-C0A2-48C5-9CE7-BE33ADE4A7A1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" creationId="{BC098F55-B4A2-4220-8476-0FF3B60AE22C}"/>
          </ac:grpSpMkLst>
        </pc:grpChg>
        <pc:grpChg chg="add mod ord">
          <ac:chgData name="소 민환" userId="367441008b9a3a76" providerId="LiveId" clId="{72140D53-68B7-4837-A58D-4DD1A6BE2B56}" dt="2020-10-10T10:13:42.073" v="4719" actId="164"/>
          <ac:grpSpMkLst>
            <pc:docMk/>
            <pc:sldMk cId="1246933224" sldId="284"/>
            <ac:grpSpMk id="24" creationId="{4A4996E3-CF78-4ACD-9E2E-04670D5BED51}"/>
          </ac:grpSpMkLst>
        </pc:grpChg>
        <pc:grpChg chg="add mod">
          <ac:chgData name="소 민환" userId="367441008b9a3a76" providerId="LiveId" clId="{72140D53-68B7-4837-A58D-4DD1A6BE2B56}" dt="2020-10-10T10:25:09.086" v="4870" actId="164"/>
          <ac:grpSpMkLst>
            <pc:docMk/>
            <pc:sldMk cId="1246933224" sldId="284"/>
            <ac:grpSpMk id="28" creationId="{AE10F3B1-BB9F-4E61-9DE0-587883020BDB}"/>
          </ac:grpSpMkLst>
        </pc:grpChg>
        <pc:grpChg chg="add mod ord">
          <ac:chgData name="소 민환" userId="367441008b9a3a76" providerId="LiveId" clId="{72140D53-68B7-4837-A58D-4DD1A6BE2B56}" dt="2020-10-11T01:52:42.259" v="5934" actId="164"/>
          <ac:grpSpMkLst>
            <pc:docMk/>
            <pc:sldMk cId="1246933224" sldId="284"/>
            <ac:grpSpMk id="31" creationId="{CFA4746F-63C9-4132-925B-45C209F7CDAA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2" creationId="{D36E7A6A-D608-4F88-8B98-CFEE2FA80B61}"/>
          </ac:grpSpMkLst>
        </pc:grpChg>
        <pc:grpChg chg="add del mod or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4" creationId="{F7E63564-309A-4B68-9224-A3B795A64454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01:53:10.825" v="5939" actId="207"/>
          <ac:grpSpMkLst>
            <pc:docMk/>
            <pc:sldMk cId="1246933224" sldId="284"/>
            <ac:grpSpMk id="108" creationId="{C49573B2-A07F-4A80-84BA-362BDB2A8B58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2" creationId="{2D07D5AE-4461-4B59-83A8-DFE33BB6CE8E}"/>
          </ac:grpSpMkLst>
        </pc:grpChg>
        <pc:grpChg chg="add del mod">
          <ac:chgData name="소 민환" userId="367441008b9a3a76" providerId="LiveId" clId="{72140D53-68B7-4837-A58D-4DD1A6BE2B56}" dt="2020-10-10T10:34:13.048" v="5111"/>
          <ac:grpSpMkLst>
            <pc:docMk/>
            <pc:sldMk cId="1246933224" sldId="284"/>
            <ac:grpSpMk id="115" creationId="{6062FCAD-D26C-45BB-8431-5E0C787D82DA}"/>
          </ac:grpSpMkLst>
        </pc:grpChg>
        <pc:grpChg chg="mod">
          <ac:chgData name="소 민환" userId="367441008b9a3a76" providerId="LiveId" clId="{72140D53-68B7-4837-A58D-4DD1A6BE2B56}" dt="2020-10-11T01:53:32.058" v="5943" actId="207"/>
          <ac:grpSpMkLst>
            <pc:docMk/>
            <pc:sldMk cId="1246933224" sldId="284"/>
            <ac:grpSpMk id="116" creationId="{10E5A22F-0C79-4B16-8657-04A7F636F4E3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16" creationId="{3BEDC46F-243E-4A16-A045-9F0E41670CCA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1" creationId="{2A87B8B2-69C6-4B88-94DC-7E3B7044D9A9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3" creationId="{939503B1-C2B0-4C80-8AD2-74BAFEA9A0A9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41" creationId="{080FEEC4-228F-4A6B-9FAA-AEC407EB261B}"/>
          </ac:grpSpMkLst>
        </pc:grpChg>
        <pc:grpChg chg="add del mod">
          <ac:chgData name="소 민환" userId="367441008b9a3a76" providerId="LiveId" clId="{72140D53-68B7-4837-A58D-4DD1A6BE2B56}" dt="2020-10-10T16:44:41.312" v="5669" actId="478"/>
          <ac:grpSpMkLst>
            <pc:docMk/>
            <pc:sldMk cId="1246933224" sldId="284"/>
            <ac:grpSpMk id="158" creationId="{023DA690-81EA-42DF-9384-8D97EA726F90}"/>
          </ac:grpSpMkLst>
        </pc:grpChg>
        <pc:grpChg chg="add del mod">
          <ac:chgData name="소 민환" userId="367441008b9a3a76" providerId="LiveId" clId="{72140D53-68B7-4837-A58D-4DD1A6BE2B56}" dt="2020-10-10T16:55:17.828" v="5841" actId="478"/>
          <ac:grpSpMkLst>
            <pc:docMk/>
            <pc:sldMk cId="1246933224" sldId="284"/>
            <ac:grpSpMk id="175" creationId="{6C781162-E3E8-4286-97EC-67AE4738302E}"/>
          </ac:grpSpMkLst>
        </pc:grpChg>
        <pc:picChg chg="add mod">
          <ac:chgData name="소 민환" userId="367441008b9a3a76" providerId="LiveId" clId="{72140D53-68B7-4837-A58D-4DD1A6BE2B56}" dt="2020-10-11T14:57:03.468" v="10037" actId="164"/>
          <ac:picMkLst>
            <pc:docMk/>
            <pc:sldMk cId="1246933224" sldId="284"/>
            <ac:picMk id="102" creationId="{28B5CE58-D082-46DC-8F33-E3A49445B43C}"/>
          </ac:picMkLst>
        </pc:picChg>
        <pc:picChg chg="add del mod">
          <ac:chgData name="소 민환" userId="367441008b9a3a76" providerId="LiveId" clId="{72140D53-68B7-4837-A58D-4DD1A6BE2B56}" dt="2020-10-11T14:57:01.652" v="10036" actId="478"/>
          <ac:picMkLst>
            <pc:docMk/>
            <pc:sldMk cId="1246933224" sldId="284"/>
            <ac:picMk id="120" creationId="{FD2C4472-A140-4102-AFB0-912E6818C014}"/>
          </ac:picMkLst>
        </pc:picChg>
        <pc:picChg chg="add mod">
          <ac:chgData name="소 민환" userId="367441008b9a3a76" providerId="LiveId" clId="{72140D53-68B7-4837-A58D-4DD1A6BE2B56}" dt="2020-10-10T16:44:35.662" v="5666" actId="164"/>
          <ac:picMkLst>
            <pc:docMk/>
            <pc:sldMk cId="1246933224" sldId="284"/>
            <ac:picMk id="131" creationId="{29DBCAF1-2247-4D06-9F11-BC43D95FCFEB}"/>
          </ac:picMkLst>
        </pc:picChg>
        <pc:picChg chg="mod">
          <ac:chgData name="소 민환" userId="367441008b9a3a76" providerId="LiveId" clId="{72140D53-68B7-4837-A58D-4DD1A6BE2B56}" dt="2020-10-10T16:44:37.537" v="5667"/>
          <ac:picMkLst>
            <pc:docMk/>
            <pc:sldMk cId="1246933224" sldId="284"/>
            <ac:picMk id="161" creationId="{D4AF1B0F-22A7-44F8-B982-751FDFBA7E81}"/>
          </ac:picMkLst>
        </pc:picChg>
        <pc:cxnChg chg="add del">
          <ac:chgData name="소 민환" userId="367441008b9a3a76" providerId="LiveId" clId="{72140D53-68B7-4837-A58D-4DD1A6BE2B56}" dt="2020-10-10T14:41:30.853" v="5211" actId="11529"/>
          <ac:cxnSpMkLst>
            <pc:docMk/>
            <pc:sldMk cId="1246933224" sldId="284"/>
            <ac:cxnSpMk id="6" creationId="{2EC9A0C7-FA11-4448-9BE1-C2EDFCFB070B}"/>
          </ac:cxnSpMkLst>
        </pc:cxnChg>
        <pc:cxnChg chg="add del mod">
          <ac:chgData name="소 민환" userId="367441008b9a3a76" providerId="LiveId" clId="{72140D53-68B7-4837-A58D-4DD1A6BE2B56}" dt="2020-10-10T10:14:58.386" v="4743" actId="478"/>
          <ac:cxnSpMkLst>
            <pc:docMk/>
            <pc:sldMk cId="1246933224" sldId="284"/>
            <ac:cxnSpMk id="30" creationId="{B1C818AC-2A0A-40AA-8F5D-8DA1CEC81659}"/>
          </ac:cxnSpMkLst>
        </pc:cxnChg>
        <pc:cxnChg chg="add del mod">
          <ac:chgData name="소 민환" userId="367441008b9a3a76" providerId="LiveId" clId="{72140D53-68B7-4837-A58D-4DD1A6BE2B56}" dt="2020-10-10T16:20:51.511" v="5471" actId="478"/>
          <ac:cxnSpMkLst>
            <pc:docMk/>
            <pc:sldMk cId="1246933224" sldId="284"/>
            <ac:cxnSpMk id="44" creationId="{C0230E06-5E4B-4C90-98AB-A787EE719F3A}"/>
          </ac:cxnSpMkLst>
        </pc:cxnChg>
        <pc:cxnChg chg="add del mod">
          <ac:chgData name="소 민환" userId="367441008b9a3a76" providerId="LiveId" clId="{72140D53-68B7-4837-A58D-4DD1A6BE2B56}" dt="2020-10-10T16:25:24.132" v="5515" actId="11529"/>
          <ac:cxnSpMkLst>
            <pc:docMk/>
            <pc:sldMk cId="1246933224" sldId="284"/>
            <ac:cxnSpMk id="54" creationId="{24F844C7-A9B1-401D-939C-2328FD042AB2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58" creationId="{A5DB77CF-F0E4-42B3-B65F-A5D97D847B4E}"/>
          </ac:cxnSpMkLst>
        </pc:cxnChg>
        <pc:cxnChg chg="add del">
          <ac:chgData name="소 민환" userId="367441008b9a3a76" providerId="LiveId" clId="{72140D53-68B7-4837-A58D-4DD1A6BE2B56}" dt="2020-10-10T10:26:03.113" v="4874" actId="11529"/>
          <ac:cxnSpMkLst>
            <pc:docMk/>
            <pc:sldMk cId="1246933224" sldId="284"/>
            <ac:cxnSpMk id="66" creationId="{030053D3-02EE-4A39-8A3F-DF981A044470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68" creationId="{359900F3-CE28-4113-898B-49EEA6970A44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2" creationId="{E73AA167-8420-488F-8AEF-A4AA26B62028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4" creationId="{602B6021-8B2B-45CC-988E-B1E456656BE3}"/>
          </ac:cxnSpMkLst>
        </pc:cxnChg>
        <pc:cxnChg chg="add del mod">
          <ac:chgData name="소 민환" userId="367441008b9a3a76" providerId="LiveId" clId="{72140D53-68B7-4837-A58D-4DD1A6BE2B56}" dt="2020-10-10T16:20:50.005" v="5470" actId="478"/>
          <ac:cxnSpMkLst>
            <pc:docMk/>
            <pc:sldMk cId="1246933224" sldId="284"/>
            <ac:cxnSpMk id="104" creationId="{FBF7CC5E-4CEF-427C-964F-F2F1B5405974}"/>
          </ac:cxnSpMkLst>
        </pc:cxnChg>
        <pc:cxnChg chg="add del mod">
          <ac:chgData name="소 민환" userId="367441008b9a3a76" providerId="LiveId" clId="{72140D53-68B7-4837-A58D-4DD1A6BE2B56}" dt="2020-10-10T16:20:37.579" v="5466"/>
          <ac:cxnSpMkLst>
            <pc:docMk/>
            <pc:sldMk cId="1246933224" sldId="284"/>
            <ac:cxnSpMk id="106" creationId="{26B585FB-57AF-44E8-9685-689FC34DB8DB}"/>
          </ac:cxnSpMkLst>
        </pc:cxnChg>
        <pc:cxnChg chg="add del mod">
          <ac:chgData name="소 민환" userId="367441008b9a3a76" providerId="LiveId" clId="{72140D53-68B7-4837-A58D-4DD1A6BE2B56}" dt="2020-10-10T16:20:36.462" v="5463"/>
          <ac:cxnSpMkLst>
            <pc:docMk/>
            <pc:sldMk cId="1246933224" sldId="284"/>
            <ac:cxnSpMk id="108" creationId="{4154759B-B9F7-4BF3-8662-C8CF6D53509A}"/>
          </ac:cxnSpMkLst>
        </pc:cxnChg>
        <pc:cxnChg chg="add del mod">
          <ac:chgData name="소 민환" userId="367441008b9a3a76" providerId="LiveId" clId="{72140D53-68B7-4837-A58D-4DD1A6BE2B56}" dt="2020-10-10T16:20:36.069" v="5461"/>
          <ac:cxnSpMkLst>
            <pc:docMk/>
            <pc:sldMk cId="1246933224" sldId="284"/>
            <ac:cxnSpMk id="110" creationId="{D841F9F9-B8D8-4B9B-B879-DCAB521C1AA3}"/>
          </ac:cxnSpMkLst>
        </pc:cxnChg>
        <pc:cxnChg chg="add del mod">
          <ac:chgData name="소 민환" userId="367441008b9a3a76" providerId="LiveId" clId="{72140D53-68B7-4837-A58D-4DD1A6BE2B56}" dt="2020-10-10T16:20:35.751" v="5459"/>
          <ac:cxnSpMkLst>
            <pc:docMk/>
            <pc:sldMk cId="1246933224" sldId="284"/>
            <ac:cxnSpMk id="111" creationId="{3BDD1580-E802-439A-BD5E-D2D75AE5FBFD}"/>
          </ac:cxnSpMkLst>
        </pc:cxnChg>
        <pc:cxnChg chg="add del mod">
          <ac:chgData name="소 민환" userId="367441008b9a3a76" providerId="LiveId" clId="{72140D53-68B7-4837-A58D-4DD1A6BE2B56}" dt="2020-10-10T16:20:35.452" v="5457"/>
          <ac:cxnSpMkLst>
            <pc:docMk/>
            <pc:sldMk cId="1246933224" sldId="284"/>
            <ac:cxnSpMk id="112" creationId="{AEC4B358-F776-4380-A5A2-80621F4AB9EF}"/>
          </ac:cxnSpMkLst>
        </pc:cxnChg>
        <pc:cxnChg chg="add del mod">
          <ac:chgData name="소 민환" userId="367441008b9a3a76" providerId="LiveId" clId="{72140D53-68B7-4837-A58D-4DD1A6BE2B56}" dt="2020-10-10T16:20:35.151" v="5455"/>
          <ac:cxnSpMkLst>
            <pc:docMk/>
            <pc:sldMk cId="1246933224" sldId="284"/>
            <ac:cxnSpMk id="115" creationId="{DD1E6C31-C9DF-4D57-B08A-7C9FB60BDBA0}"/>
          </ac:cxnSpMkLst>
        </pc:cxnChg>
        <pc:cxnChg chg="add del mod">
          <ac:chgData name="소 민환" userId="367441008b9a3a76" providerId="LiveId" clId="{72140D53-68B7-4837-A58D-4DD1A6BE2B56}" dt="2020-10-10T16:20:34.857" v="5453"/>
          <ac:cxnSpMkLst>
            <pc:docMk/>
            <pc:sldMk cId="1246933224" sldId="284"/>
            <ac:cxnSpMk id="116" creationId="{1DD61BD6-095E-466A-9D07-D757AB516CC2}"/>
          </ac:cxnSpMkLst>
        </pc:cxnChg>
        <pc:cxnChg chg="add del mod">
          <ac:chgData name="소 민환" userId="367441008b9a3a76" providerId="LiveId" clId="{72140D53-68B7-4837-A58D-4DD1A6BE2B56}" dt="2020-10-10T16:20:34.527" v="5451"/>
          <ac:cxnSpMkLst>
            <pc:docMk/>
            <pc:sldMk cId="1246933224" sldId="284"/>
            <ac:cxnSpMk id="117" creationId="{5CED1CCE-256D-4293-8487-3AF640E4B014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6" creationId="{8F5C1920-CDC8-442B-AC85-B28701F7868E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7" creationId="{DB02F8EE-A685-4597-9BC3-B3A214CBAA48}"/>
          </ac:cxnSpMkLst>
        </pc:cxnChg>
        <pc:cxnChg chg="add del mod">
          <ac:chgData name="소 민환" userId="367441008b9a3a76" providerId="LiveId" clId="{72140D53-68B7-4837-A58D-4DD1A6BE2B56}" dt="2020-10-10T16:55:12.821" v="5839" actId="478"/>
          <ac:cxnSpMkLst>
            <pc:docMk/>
            <pc:sldMk cId="1246933224" sldId="284"/>
            <ac:cxnSpMk id="170" creationId="{2E7A4BA7-B65B-41E5-BCF4-868ECD24A412}"/>
          </ac:cxnSpMkLst>
        </pc:cxnChg>
        <pc:cxnChg chg="add mod">
          <ac:chgData name="소 민환" userId="367441008b9a3a76" providerId="LiveId" clId="{72140D53-68B7-4837-A58D-4DD1A6BE2B56}" dt="2020-10-10T16:55:15.520" v="5840" actId="164"/>
          <ac:cxnSpMkLst>
            <pc:docMk/>
            <pc:sldMk cId="1246933224" sldId="284"/>
            <ac:cxnSpMk id="171" creationId="{398A6B9D-6329-41B1-9B6F-C49A11DE50F9}"/>
          </ac:cxnSpMkLst>
        </pc:cxnChg>
      </pc:sldChg>
      <pc:sldChg chg="addSp delSp modSp new mod ord">
        <pc:chgData name="소 민환" userId="367441008b9a3a76" providerId="LiveId" clId="{72140D53-68B7-4837-A58D-4DD1A6BE2B56}" dt="2020-10-11T10:31:40.424" v="8527"/>
        <pc:sldMkLst>
          <pc:docMk/>
          <pc:sldMk cId="2803658324" sldId="285"/>
        </pc:sldMkLst>
        <pc:spChg chg="add del mod">
          <ac:chgData name="소 민환" userId="367441008b9a3a76" providerId="LiveId" clId="{72140D53-68B7-4837-A58D-4DD1A6BE2B56}" dt="2020-10-09T02:30:33.471" v="1506" actId="478"/>
          <ac:spMkLst>
            <pc:docMk/>
            <pc:sldMk cId="2803658324" sldId="285"/>
            <ac:spMk id="2" creationId="{4CAC6C25-4FCB-41E4-9A24-B4DA5FFF95E0}"/>
          </ac:spMkLst>
        </pc:spChg>
        <pc:spChg chg="add mod ord">
          <ac:chgData name="소 민환" userId="367441008b9a3a76" providerId="LiveId" clId="{72140D53-68B7-4837-A58D-4DD1A6BE2B56}" dt="2020-10-09T02:41:59.096" v="1833" actId="166"/>
          <ac:spMkLst>
            <pc:docMk/>
            <pc:sldMk cId="2803658324" sldId="285"/>
            <ac:spMk id="4" creationId="{D5479290-F842-4D59-A790-999A77A023E5}"/>
          </ac:spMkLst>
        </pc:spChg>
        <pc:spChg chg="add del mod">
          <ac:chgData name="소 민환" userId="367441008b9a3a76" providerId="LiveId" clId="{72140D53-68B7-4837-A58D-4DD1A6BE2B56}" dt="2020-10-09T02:32:19.183" v="1564"/>
          <ac:spMkLst>
            <pc:docMk/>
            <pc:sldMk cId="2803658324" sldId="285"/>
            <ac:spMk id="5" creationId="{7D398AB7-425D-476D-8C21-8116BAB1FF5A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6" creationId="{D5008923-01F1-46D6-9280-CA48A09127F8}"/>
          </ac:spMkLst>
        </pc:spChg>
        <pc:spChg chg="add del mod">
          <ac:chgData name="소 민환" userId="367441008b9a3a76" providerId="LiveId" clId="{72140D53-68B7-4837-A58D-4DD1A6BE2B56}" dt="2020-10-09T02:34:14.211" v="1652" actId="478"/>
          <ac:spMkLst>
            <pc:docMk/>
            <pc:sldMk cId="2803658324" sldId="285"/>
            <ac:spMk id="7" creationId="{BD2F4779-06C0-471A-81BE-05ADADFA257F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9" creationId="{6E79CAE8-4367-4BEB-95FB-0FB2C64BE104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10" creationId="{FCB9D458-AE40-40C1-9755-98FFDD495A60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2" creationId="{79108664-D54D-48D7-8C83-5D831191397F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3" creationId="{3BA9373A-5187-490D-A308-45578B688BD9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5" creationId="{A1E83237-FAB6-4CCC-BA4B-8729C704C33A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6" creationId="{337207C2-2261-4EC1-BA0A-7674ADE979FC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7" creationId="{3B3EA702-F12D-43D1-85D9-7B64F1C74703}"/>
          </ac:spMkLst>
        </pc:spChg>
        <pc:spChg chg="add del mod">
          <ac:chgData name="소 민환" userId="367441008b9a3a76" providerId="LiveId" clId="{72140D53-68B7-4837-A58D-4DD1A6BE2B56}" dt="2020-10-09T02:41:57.630" v="1830" actId="22"/>
          <ac:spMkLst>
            <pc:docMk/>
            <pc:sldMk cId="2803658324" sldId="285"/>
            <ac:spMk id="19" creationId="{552B4705-2A5B-4503-B149-B84CE8C52B80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21" creationId="{379C60EF-2049-4B77-9DE0-6E842296153E}"/>
          </ac:spMkLst>
        </pc:spChg>
        <pc:spChg chg="add mod">
          <ac:chgData name="소 민환" userId="367441008b9a3a76" providerId="LiveId" clId="{72140D53-68B7-4837-A58D-4DD1A6BE2B56}" dt="2020-10-09T02:43:19.180" v="1842" actId="1582"/>
          <ac:spMkLst>
            <pc:docMk/>
            <pc:sldMk cId="2803658324" sldId="285"/>
            <ac:spMk id="23" creationId="{6B496CF8-50C9-4455-A782-7F4E585FA60E}"/>
          </ac:spMkLst>
        </pc:spChg>
        <pc:spChg chg="add del">
          <ac:chgData name="소 민환" userId="367441008b9a3a76" providerId="LiveId" clId="{72140D53-68B7-4837-A58D-4DD1A6BE2B56}" dt="2020-10-09T02:43:22.594" v="1844" actId="478"/>
          <ac:spMkLst>
            <pc:docMk/>
            <pc:sldMk cId="2803658324" sldId="285"/>
            <ac:spMk id="26" creationId="{59FCC21E-25BF-4747-9756-395C190F364F}"/>
          </ac:spMkLst>
        </pc:spChg>
        <pc:grpChg chg="add mod or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11" creationId="{6673D49F-E50F-4868-A968-5A17CEE73E22}"/>
          </ac:grpSpMkLst>
        </pc:grpChg>
        <pc:grpChg chg="add mo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24" creationId="{1D6D78CD-7FFA-4F63-883E-6090339FD59E}"/>
          </ac:grpSpMkLst>
        </pc:grpChg>
        <pc:picChg chg="add del mod">
          <ac:chgData name="소 민환" userId="367441008b9a3a76" providerId="LiveId" clId="{72140D53-68B7-4837-A58D-4DD1A6BE2B56}" dt="2020-10-09T02:36:38.015" v="1787" actId="478"/>
          <ac:picMkLst>
            <pc:docMk/>
            <pc:sldMk cId="2803658324" sldId="285"/>
            <ac:picMk id="3" creationId="{55D5479F-F4E0-4FC8-935E-40BBEAEAA4C6}"/>
          </ac:picMkLst>
        </pc:picChg>
      </pc:sldChg>
      <pc:sldChg chg="addSp delSp modSp new mod ord">
        <pc:chgData name="소 민환" userId="367441008b9a3a76" providerId="LiveId" clId="{72140D53-68B7-4837-A58D-4DD1A6BE2B56}" dt="2020-10-12T16:40:40.279" v="15623" actId="14100"/>
        <pc:sldMkLst>
          <pc:docMk/>
          <pc:sldMk cId="884574374" sldId="286"/>
        </pc:sldMkLst>
        <pc:spChg chg="add del mod">
          <ac:chgData name="소 민환" userId="367441008b9a3a76" providerId="LiveId" clId="{72140D53-68B7-4837-A58D-4DD1A6BE2B56}" dt="2020-10-11T10:25:57.164" v="8045" actId="478"/>
          <ac:spMkLst>
            <pc:docMk/>
            <pc:sldMk cId="884574374" sldId="286"/>
            <ac:spMk id="2" creationId="{F4D1DABA-1FBB-4548-A7A3-9B1C6BC989E7}"/>
          </ac:spMkLst>
        </pc:spChg>
        <pc:spChg chg="add del mod">
          <ac:chgData name="소 민환" userId="367441008b9a3a76" providerId="LiveId" clId="{72140D53-68B7-4837-A58D-4DD1A6BE2B56}" dt="2020-10-08T14:43:16.598" v="558" actId="478"/>
          <ac:spMkLst>
            <pc:docMk/>
            <pc:sldMk cId="884574374" sldId="286"/>
            <ac:spMk id="2" creationId="{FE50FDB9-8796-40DF-A43F-56CC4384BF99}"/>
          </ac:spMkLst>
        </pc:spChg>
        <pc:spChg chg="add mod ord">
          <ac:chgData name="소 민환" userId="367441008b9a3a76" providerId="LiveId" clId="{72140D53-68B7-4837-A58D-4DD1A6BE2B56}" dt="2020-10-09T02:25:19.597" v="1465" actId="164"/>
          <ac:spMkLst>
            <pc:docMk/>
            <pc:sldMk cId="884574374" sldId="286"/>
            <ac:spMk id="3" creationId="{EE21BF48-005B-42AE-B879-94621F4BA8A7}"/>
          </ac:spMkLst>
        </pc:spChg>
        <pc:spChg chg="add del mod">
          <ac:chgData name="소 민환" userId="367441008b9a3a76" providerId="LiveId" clId="{72140D53-68B7-4837-A58D-4DD1A6BE2B56}" dt="2020-10-09T02:43:28.867" v="1845" actId="478"/>
          <ac:spMkLst>
            <pc:docMk/>
            <pc:sldMk cId="884574374" sldId="286"/>
            <ac:spMk id="5" creationId="{ABA1D6A7-8899-4ABB-BC0F-32E82884BF9D}"/>
          </ac:spMkLst>
        </pc:spChg>
        <pc:spChg chg="add del mod ord">
          <ac:chgData name="소 민환" userId="367441008b9a3a76" providerId="LiveId" clId="{72140D53-68B7-4837-A58D-4DD1A6BE2B56}" dt="2020-10-08T14:44:33.625" v="572" actId="478"/>
          <ac:spMkLst>
            <pc:docMk/>
            <pc:sldMk cId="884574374" sldId="286"/>
            <ac:spMk id="6" creationId="{48E6D6BF-BF28-4296-B63C-6F7D769DA313}"/>
          </ac:spMkLst>
        </pc:spChg>
        <pc:spChg chg="add del mod">
          <ac:chgData name="소 민환" userId="367441008b9a3a76" providerId="LiveId" clId="{72140D53-68B7-4837-A58D-4DD1A6BE2B56}" dt="2020-10-08T14:45:02.426" v="577"/>
          <ac:spMkLst>
            <pc:docMk/>
            <pc:sldMk cId="884574374" sldId="286"/>
            <ac:spMk id="7" creationId="{4E7E0316-9429-426E-918C-AAD73162DF0A}"/>
          </ac:spMkLst>
        </pc:spChg>
        <pc:spChg chg="add mod">
          <ac:chgData name="소 민환" userId="367441008b9a3a76" providerId="LiveId" clId="{72140D53-68B7-4837-A58D-4DD1A6BE2B56}" dt="2020-10-09T02:43:32.296" v="1847" actId="1076"/>
          <ac:spMkLst>
            <pc:docMk/>
            <pc:sldMk cId="884574374" sldId="286"/>
            <ac:spMk id="7" creationId="{7ED30320-EC23-40B9-B1F5-9683C6B83312}"/>
          </ac:spMkLst>
        </pc:spChg>
        <pc:spChg chg="add del mod">
          <ac:chgData name="소 민환" userId="367441008b9a3a76" providerId="LiveId" clId="{72140D53-68B7-4837-A58D-4DD1A6BE2B56}" dt="2020-10-08T14:46:13.304" v="586" actId="478"/>
          <ac:spMkLst>
            <pc:docMk/>
            <pc:sldMk cId="884574374" sldId="286"/>
            <ac:spMk id="8" creationId="{C37B2631-BED1-4928-AAB3-1986D108B1AC}"/>
          </ac:spMkLst>
        </pc:spChg>
        <pc:spChg chg="add mod">
          <ac:chgData name="소 민환" userId="367441008b9a3a76" providerId="LiveId" clId="{72140D53-68B7-4837-A58D-4DD1A6BE2B56}" dt="2020-10-08T14:47:37.798" v="602" actId="164"/>
          <ac:spMkLst>
            <pc:docMk/>
            <pc:sldMk cId="884574374" sldId="286"/>
            <ac:spMk id="9" creationId="{835EF66C-2C31-46C9-B1E5-4653D5F3A7ED}"/>
          </ac:spMkLst>
        </pc:spChg>
        <pc:spChg chg="mod">
          <ac:chgData name="소 민환" userId="367441008b9a3a76" providerId="LiveId" clId="{72140D53-68B7-4837-A58D-4DD1A6BE2B56}" dt="2020-10-10T02:21:05.877" v="4206" actId="208"/>
          <ac:spMkLst>
            <pc:docMk/>
            <pc:sldMk cId="884574374" sldId="286"/>
            <ac:spMk id="14" creationId="{486A637F-5EEE-40CB-83B3-2FCB73E5FA6F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6" creationId="{30339275-6CBB-4535-8A02-6215317DA7BF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19" creationId="{7A3744F0-3B26-49CA-B9A7-F409D22045BD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21" creationId="{91BA54ED-0AB5-4A7A-856E-C7D2F8A74C2A}"/>
          </ac:spMkLst>
        </pc:spChg>
        <pc:spChg chg="add del mod ord">
          <ac:chgData name="소 민환" userId="367441008b9a3a76" providerId="LiveId" clId="{72140D53-68B7-4837-A58D-4DD1A6BE2B56}" dt="2020-10-08T16:37:07.597" v="835" actId="478"/>
          <ac:spMkLst>
            <pc:docMk/>
            <pc:sldMk cId="884574374" sldId="286"/>
            <ac:spMk id="23" creationId="{614CC840-2D46-4DDE-BE2A-2A6EE31B3B14}"/>
          </ac:spMkLst>
        </pc:spChg>
        <pc:spChg chg="add del mod">
          <ac:chgData name="소 민환" userId="367441008b9a3a76" providerId="LiveId" clId="{72140D53-68B7-4837-A58D-4DD1A6BE2B56}" dt="2020-10-08T16:37:01.975" v="834" actId="478"/>
          <ac:spMkLst>
            <pc:docMk/>
            <pc:sldMk cId="884574374" sldId="286"/>
            <ac:spMk id="24" creationId="{64357121-5164-4920-BDEF-A638BE24966E}"/>
          </ac:spMkLst>
        </pc:spChg>
        <pc:grpChg chg="add mod">
          <ac:chgData name="소 민환" userId="367441008b9a3a76" providerId="LiveId" clId="{72140D53-68B7-4837-A58D-4DD1A6BE2B56}" dt="2020-10-12T16:40:40.279" v="15623" actId="14100"/>
          <ac:grpSpMkLst>
            <pc:docMk/>
            <pc:sldMk cId="884574374" sldId="286"/>
            <ac:grpSpMk id="6" creationId="{55D04454-08B8-450B-B706-C6E2C449C19C}"/>
          </ac:grpSpMkLst>
        </pc:grpChg>
        <pc:grpChg chg="add mod">
          <ac:chgData name="소 민환" userId="367441008b9a3a76" providerId="LiveId" clId="{72140D53-68B7-4837-A58D-4DD1A6BE2B56}" dt="2020-10-08T14:47:02.447" v="595" actId="164"/>
          <ac:grpSpMkLst>
            <pc:docMk/>
            <pc:sldMk cId="884574374" sldId="286"/>
            <ac:grpSpMk id="10" creationId="{3142EE1E-5BBD-4144-8A41-BB687150C97A}"/>
          </ac:grpSpMkLst>
        </pc:grpChg>
        <pc:grpChg chg="add mod">
          <ac:chgData name="소 민환" userId="367441008b9a3a76" providerId="LiveId" clId="{72140D53-68B7-4837-A58D-4DD1A6BE2B56}" dt="2020-10-08T14:47:20.465" v="598" actId="164"/>
          <ac:grpSpMkLst>
            <pc:docMk/>
            <pc:sldMk cId="884574374" sldId="286"/>
            <ac:grpSpMk id="11" creationId="{1E4C7191-06D4-427C-863B-805B9C040F3B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3" creationId="{EA9EA5E2-FA0A-4F4E-8C9E-53955D3E0C2D}"/>
          </ac:grpSpMkLst>
        </pc:grpChg>
        <pc:grpChg chg="add mod">
          <ac:chgData name="소 민환" userId="367441008b9a3a76" providerId="LiveId" clId="{72140D53-68B7-4837-A58D-4DD1A6BE2B56}" dt="2020-10-09T02:25:19.597" v="1465" actId="164"/>
          <ac:grpSpMkLst>
            <pc:docMk/>
            <pc:sldMk cId="884574374" sldId="286"/>
            <ac:grpSpMk id="22" creationId="{459BA913-566B-4C67-8D8B-E435265B75B5}"/>
          </ac:grpSpMkLst>
        </pc:grpChg>
        <pc:picChg chg="add mod">
          <ac:chgData name="소 민환" userId="367441008b9a3a76" providerId="LiveId" clId="{72140D53-68B7-4837-A58D-4DD1A6BE2B56}" dt="2020-10-08T14:47:37.798" v="602" actId="164"/>
          <ac:picMkLst>
            <pc:docMk/>
            <pc:sldMk cId="884574374" sldId="286"/>
            <ac:picMk id="4" creationId="{D3A825CB-E69C-4C64-8080-517811C79CEE}"/>
          </ac:picMkLst>
        </pc:picChg>
        <pc:picChg chg="add mod">
          <ac:chgData name="소 민환" userId="367441008b9a3a76" providerId="LiveId" clId="{72140D53-68B7-4837-A58D-4DD1A6BE2B56}" dt="2020-10-08T16:18:48.412" v="747" actId="164"/>
          <ac:picMkLst>
            <pc:docMk/>
            <pc:sldMk cId="884574374" sldId="286"/>
            <ac:picMk id="18" creationId="{70A27B73-CF56-44FB-9FD6-10DD0B225319}"/>
          </ac:picMkLst>
        </pc:picChg>
      </pc:sldChg>
      <pc:sldChg chg="addSp delSp modSp new del mod">
        <pc:chgData name="소 민환" userId="367441008b9a3a76" providerId="LiveId" clId="{72140D53-68B7-4837-A58D-4DD1A6BE2B56}" dt="2020-10-09T02:27:24.868" v="1499" actId="47"/>
        <pc:sldMkLst>
          <pc:docMk/>
          <pc:sldMk cId="2223098817" sldId="287"/>
        </pc:sldMkLst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4" creationId="{F5ACB13C-950E-4EF2-91A9-24F237265E04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5" creationId="{6075F0AB-7A20-47BE-8295-80CCBA73DA6D}"/>
          </ac:spMkLst>
        </pc:spChg>
        <pc:spChg chg="add del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6" creationId="{F700A136-748A-4662-B14F-EE9298502883}"/>
          </ac:spMkLst>
        </pc:spChg>
        <pc:spChg chg="add del mod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7" creationId="{A1BC3094-B8EB-4AAC-B4C1-3F93295E4ADD}"/>
          </ac:spMkLst>
        </pc:spChg>
        <pc:spChg chg="add del 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8" creationId="{4161E0B2-30A1-4E4F-A671-7F1D4728E76C}"/>
          </ac:spMkLst>
        </pc:spChg>
        <pc:spChg chg="add del mod">
          <ac:chgData name="소 민환" userId="367441008b9a3a76" providerId="LiveId" clId="{72140D53-68B7-4837-A58D-4DD1A6BE2B56}" dt="2020-10-08T14:58:11.441" v="636" actId="1076"/>
          <ac:spMkLst>
            <pc:docMk/>
            <pc:sldMk cId="2223098817" sldId="287"/>
            <ac:spMk id="9" creationId="{DC6DFAD0-0CD9-4B44-BE47-B2AEE8BD9B45}"/>
          </ac:spMkLst>
        </pc:spChg>
        <pc:spChg chg="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10" creationId="{9A2E7267-B24E-4210-BE25-4088C31682CA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13" creationId="{566FB80F-1011-4278-95B1-B32A92D7333F}"/>
          </ac:spMkLst>
        </pc:spChg>
        <pc:grpChg chg="add mod">
          <ac:chgData name="소 민환" userId="367441008b9a3a76" providerId="LiveId" clId="{72140D53-68B7-4837-A58D-4DD1A6BE2B56}" dt="2020-10-08T16:15:59.735" v="703" actId="164"/>
          <ac:grpSpMkLst>
            <pc:docMk/>
            <pc:sldMk cId="2223098817" sldId="287"/>
            <ac:grpSpMk id="14" creationId="{2A1AF5DD-FD72-4C87-8EF6-086BCDF3C664}"/>
          </ac:grpSpMkLst>
        </pc:grpChg>
        <pc:graphicFrameChg chg="add del modGraphic">
          <ac:chgData name="소 민환" userId="367441008b9a3a76" providerId="LiveId" clId="{72140D53-68B7-4837-A58D-4DD1A6BE2B56}" dt="2020-10-08T16:16:04.026" v="705" actId="27309"/>
          <ac:graphicFrameMkLst>
            <pc:docMk/>
            <pc:sldMk cId="2223098817" sldId="287"/>
            <ac:graphicFrameMk id="16" creationId="{50F2483F-68A3-45D2-8D04-60C1CED933E3}"/>
          </ac:graphicFrameMkLst>
        </pc:graphicFrameChg>
        <pc:picChg chg="add mod">
          <ac:chgData name="소 민환" userId="367441008b9a3a76" providerId="LiveId" clId="{72140D53-68B7-4837-A58D-4DD1A6BE2B56}" dt="2020-10-08T16:15:19.039" v="697" actId="1076"/>
          <ac:picMkLst>
            <pc:docMk/>
            <pc:sldMk cId="2223098817" sldId="287"/>
            <ac:picMk id="3" creationId="{BDCA434D-8CBC-42EC-89A9-E9BE80FC8138}"/>
          </ac:picMkLst>
        </pc:picChg>
        <pc:picChg chg="add del mod">
          <ac:chgData name="소 민환" userId="367441008b9a3a76" providerId="LiveId" clId="{72140D53-68B7-4837-A58D-4DD1A6BE2B56}" dt="2020-10-08T16:11:26.298" v="638" actId="21"/>
          <ac:picMkLst>
            <pc:docMk/>
            <pc:sldMk cId="2223098817" sldId="287"/>
            <ac:picMk id="12" creationId="{0125DC3B-026F-49E9-A11D-4457CA4B4298}"/>
          </ac:picMkLst>
        </pc:picChg>
      </pc:sldChg>
      <pc:sldChg chg="addSp delSp modSp add mod ord">
        <pc:chgData name="소 민환" userId="367441008b9a3a76" providerId="LiveId" clId="{72140D53-68B7-4837-A58D-4DD1A6BE2B56}" dt="2020-10-14T02:11:58.906" v="17022" actId="1076"/>
        <pc:sldMkLst>
          <pc:docMk/>
          <pc:sldMk cId="1580905909" sldId="288"/>
        </pc:sldMkLst>
        <pc:spChg chg="add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2" creationId="{CC1DEF7B-C3F1-4125-B262-CB2BCC162C29}"/>
          </ac:spMkLst>
        </pc:spChg>
        <pc:spChg chg="add del mod">
          <ac:chgData name="소 민환" userId="367441008b9a3a76" providerId="LiveId" clId="{72140D53-68B7-4837-A58D-4DD1A6BE2B56}" dt="2020-10-14T02:05:17.834" v="17014" actId="478"/>
          <ac:spMkLst>
            <pc:docMk/>
            <pc:sldMk cId="1580905909" sldId="288"/>
            <ac:spMk id="5" creationId="{739AF35A-46AE-473A-A2DE-C6909C72333B}"/>
          </ac:spMkLst>
        </pc:spChg>
        <pc:spChg chg="add del mod">
          <ac:chgData name="소 민환" userId="367441008b9a3a76" providerId="LiveId" clId="{72140D53-68B7-4837-A58D-4DD1A6BE2B56}" dt="2020-10-08T16:31:16.960" v="799" actId="478"/>
          <ac:spMkLst>
            <pc:docMk/>
            <pc:sldMk cId="1580905909" sldId="288"/>
            <ac:spMk id="8" creationId="{74C6FB47-D380-4B63-98A6-1E98823DAC33}"/>
          </ac:spMkLst>
        </pc:spChg>
        <pc:spChg chg="add del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9" creationId="{835EF66C-2C31-46C9-B1E5-4653D5F3A7ED}"/>
          </ac:spMkLst>
        </pc:spChg>
        <pc:spChg chg="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10" creationId="{5C01F705-5DC7-46CE-BF06-4645AAE33A8C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4" creationId="{486A637F-5EEE-40CB-83B3-2FCB73E5FA6F}"/>
          </ac:spMkLst>
        </pc:spChg>
        <pc:spChg chg="del mod">
          <ac:chgData name="소 민환" userId="367441008b9a3a76" providerId="LiveId" clId="{72140D53-68B7-4837-A58D-4DD1A6BE2B56}" dt="2020-10-09T02:43:37.391" v="1848" actId="478"/>
          <ac:spMkLst>
            <pc:docMk/>
            <pc:sldMk cId="1580905909" sldId="288"/>
            <ac:spMk id="14" creationId="{8D1FAC4A-B62C-46E0-93F0-D7AE72996783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6" creationId="{30339275-6CBB-4535-8A02-6215317DA7BF}"/>
          </ac:spMkLst>
        </pc:spChg>
        <pc:spChg chg="del mod">
          <ac:chgData name="소 민환" userId="367441008b9a3a76" providerId="LiveId" clId="{72140D53-68B7-4837-A58D-4DD1A6BE2B56}" dt="2020-10-09T02:25:37.515" v="1470" actId="478"/>
          <ac:spMkLst>
            <pc:docMk/>
            <pc:sldMk cId="1580905909" sldId="288"/>
            <ac:spMk id="18" creationId="{978EE8B0-A81F-4E25-BDC8-24E8861A6CCE}"/>
          </ac:spMkLst>
        </pc:spChg>
        <pc:spChg chg="del mod">
          <ac:chgData name="소 민환" userId="367441008b9a3a76" providerId="LiveId" clId="{72140D53-68B7-4837-A58D-4DD1A6BE2B56}" dt="2020-10-09T02:25:41.214" v="1473" actId="478"/>
          <ac:spMkLst>
            <pc:docMk/>
            <pc:sldMk cId="1580905909" sldId="288"/>
            <ac:spMk id="19" creationId="{02FCB31C-AAA8-49BF-9EF8-727FF8D740E9}"/>
          </ac:spMkLst>
        </pc:spChg>
        <pc:spChg chg="del mod topLvl">
          <ac:chgData name="소 민환" userId="367441008b9a3a76" providerId="LiveId" clId="{72140D53-68B7-4837-A58D-4DD1A6BE2B56}" dt="2020-10-08T16:19:33.682" v="751" actId="478"/>
          <ac:spMkLst>
            <pc:docMk/>
            <pc:sldMk cId="1580905909" sldId="288"/>
            <ac:spMk id="19" creationId="{7A3744F0-3B26-49CA-B9A7-F409D22045BD}"/>
          </ac:spMkLst>
        </pc:spChg>
        <pc:spChg chg="del mod">
          <ac:chgData name="소 민환" userId="367441008b9a3a76" providerId="LiveId" clId="{72140D53-68B7-4837-A58D-4DD1A6BE2B56}" dt="2020-10-09T02:25:33.920" v="1469" actId="478"/>
          <ac:spMkLst>
            <pc:docMk/>
            <pc:sldMk cId="1580905909" sldId="288"/>
            <ac:spMk id="20" creationId="{1E3DEED2-01FB-49D5-8792-E950E1725E66}"/>
          </ac:spMkLst>
        </pc:spChg>
        <pc:spChg chg="del mod">
          <ac:chgData name="소 민환" userId="367441008b9a3a76" providerId="LiveId" clId="{72140D53-68B7-4837-A58D-4DD1A6BE2B56}" dt="2020-10-09T02:25:55.908" v="1476" actId="478"/>
          <ac:spMkLst>
            <pc:docMk/>
            <pc:sldMk cId="1580905909" sldId="288"/>
            <ac:spMk id="21" creationId="{5A97665B-57A2-4A98-9622-B5301E005C89}"/>
          </ac:spMkLst>
        </pc:spChg>
        <pc:spChg chg="del mod topLvl">
          <ac:chgData name="소 민환" userId="367441008b9a3a76" providerId="LiveId" clId="{72140D53-68B7-4837-A58D-4DD1A6BE2B56}" dt="2020-10-08T16:19:35.312" v="752" actId="478"/>
          <ac:spMkLst>
            <pc:docMk/>
            <pc:sldMk cId="1580905909" sldId="288"/>
            <ac:spMk id="21" creationId="{91BA54ED-0AB5-4A7A-856E-C7D2F8A74C2A}"/>
          </ac:spMkLst>
        </pc:spChg>
        <pc:spChg chg="del mod">
          <ac:chgData name="소 민환" userId="367441008b9a3a76" providerId="LiveId" clId="{72140D53-68B7-4837-A58D-4DD1A6BE2B56}" dt="2020-10-09T02:25:52.570" v="1475" actId="478"/>
          <ac:spMkLst>
            <pc:docMk/>
            <pc:sldMk cId="1580905909" sldId="288"/>
            <ac:spMk id="22" creationId="{21F44D29-1B81-42D3-84BF-E2728014EF10}"/>
          </ac:spMkLst>
        </pc:spChg>
        <pc:spChg chg="del mod">
          <ac:chgData name="소 민환" userId="367441008b9a3a76" providerId="LiveId" clId="{72140D53-68B7-4837-A58D-4DD1A6BE2B56}" dt="2020-10-09T02:25:29.456" v="1467" actId="478"/>
          <ac:spMkLst>
            <pc:docMk/>
            <pc:sldMk cId="1580905909" sldId="288"/>
            <ac:spMk id="24" creationId="{5E4868E3-CE57-4FE7-8861-1E7C1FF4E77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5" creationId="{BCAEAF5E-201A-4CB3-9F49-A413EFF1286E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6" creationId="{D6AF8837-FE68-4513-9601-A8F71BBD49B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7" creationId="{404467A3-9AC0-4D66-890D-362ACBCAB868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8" creationId="{C9571A05-02D9-4235-A862-5DA5DC5DEA0B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9" creationId="{2B07AC0D-D68C-40DC-BD39-58C5E7393913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1" creationId="{301DC5CD-375D-47D2-9964-42DE4F8CCBC4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2" creationId="{0F47FAD8-2164-4A4F-AD02-1C4AEA2F44BD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3" creationId="{13F8E8E6-78CC-4A6B-AC50-41582FC021AF}"/>
          </ac:spMkLst>
        </pc:spChg>
        <pc:grpChg chg="add del mod">
          <ac:chgData name="소 민환" userId="367441008b9a3a76" providerId="LiveId" clId="{72140D53-68B7-4837-A58D-4DD1A6BE2B56}" dt="2020-10-14T02:05:23.183" v="17015" actId="165"/>
          <ac:grpSpMkLst>
            <pc:docMk/>
            <pc:sldMk cId="1580905909" sldId="288"/>
            <ac:grpSpMk id="3" creationId="{012C6FEF-5B71-438B-BAB3-1FD989AC709A}"/>
          </ac:grpSpMkLst>
        </pc:grpChg>
        <pc:grpChg chg="add mod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6" creationId="{817F57AB-8787-462D-96C5-6DDB3ED53504}"/>
          </ac:grpSpMkLst>
        </pc:grpChg>
        <pc:grpChg chg="add del mod ord">
          <ac:chgData name="소 민환" userId="367441008b9a3a76" providerId="LiveId" clId="{72140D53-68B7-4837-A58D-4DD1A6BE2B56}" dt="2020-10-09T02:43:37.391" v="1848" actId="478"/>
          <ac:grpSpMkLst>
            <pc:docMk/>
            <pc:sldMk cId="1580905909" sldId="288"/>
            <ac:grpSpMk id="8" creationId="{7B9F5C29-3B59-4A49-9DB7-2A8BD9419756}"/>
          </ac:grpSpMkLst>
        </pc:grpChg>
        <pc:grpChg chg="add del mod topLvl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12" creationId="{FB29918D-3885-4B53-8DA3-34769B8389E1}"/>
          </ac:grpSpMkLst>
        </pc:grpChg>
        <pc:grpChg chg="del mod">
          <ac:chgData name="소 민환" userId="367441008b9a3a76" providerId="LiveId" clId="{72140D53-68B7-4837-A58D-4DD1A6BE2B56}" dt="2020-10-09T02:25:43.221" v="1474" actId="478"/>
          <ac:grpSpMkLst>
            <pc:docMk/>
            <pc:sldMk cId="1580905909" sldId="288"/>
            <ac:grpSpMk id="13" creationId="{215325A2-A2BF-47DF-9058-5000A7D5AE3A}"/>
          </ac:grpSpMkLst>
        </pc:grpChg>
        <pc:grpChg chg="del mod topLvl">
          <ac:chgData name="소 민환" userId="367441008b9a3a76" providerId="LiveId" clId="{72140D53-68B7-4837-A58D-4DD1A6BE2B56}" dt="2020-10-08T16:19:32.173" v="750" actId="478"/>
          <ac:grpSpMkLst>
            <pc:docMk/>
            <pc:sldMk cId="1580905909" sldId="288"/>
            <ac:grpSpMk id="13" creationId="{EA9EA5E2-FA0A-4F4E-8C9E-53955D3E0C2D}"/>
          </ac:grpSpMkLst>
        </pc:grpChg>
        <pc:grpChg chg="del mod">
          <ac:chgData name="소 민환" userId="367441008b9a3a76" providerId="LiveId" clId="{72140D53-68B7-4837-A58D-4DD1A6BE2B56}" dt="2020-10-09T02:25:29.456" v="1467" actId="478"/>
          <ac:grpSpMkLst>
            <pc:docMk/>
            <pc:sldMk cId="1580905909" sldId="288"/>
            <ac:grpSpMk id="15" creationId="{1BB649C6-1848-4830-90D9-90FA3665B0A5}"/>
          </ac:grpSpMkLst>
        </pc:grpChg>
        <pc:grpChg chg="del mod">
          <ac:chgData name="소 민환" userId="367441008b9a3a76" providerId="LiveId" clId="{72140D53-68B7-4837-A58D-4DD1A6BE2B56}" dt="2020-10-09T02:25:52.570" v="1475" actId="478"/>
          <ac:grpSpMkLst>
            <pc:docMk/>
            <pc:sldMk cId="1580905909" sldId="288"/>
            <ac:grpSpMk id="16" creationId="{13B5B4C7-C850-43AA-8A86-207E749C91FD}"/>
          </ac:grpSpMkLst>
        </pc:grpChg>
        <pc:grpChg chg="add del mod">
          <ac:chgData name="소 민환" userId="367441008b9a3a76" providerId="LiveId" clId="{72140D53-68B7-4837-A58D-4DD1A6BE2B56}" dt="2020-10-08T16:38:39.109" v="837"/>
          <ac:grpSpMkLst>
            <pc:docMk/>
            <pc:sldMk cId="1580905909" sldId="288"/>
            <ac:grpSpMk id="20" creationId="{37D146D8-89A7-4D54-B7E0-AB20FACB85A9}"/>
          </ac:grpSpMkLst>
        </pc:grpChg>
        <pc:grpChg chg="del">
          <ac:chgData name="소 민환" userId="367441008b9a3a76" providerId="LiveId" clId="{72140D53-68B7-4837-A58D-4DD1A6BE2B56}" dt="2020-10-08T16:19:29.433" v="749" actId="165"/>
          <ac:grpSpMkLst>
            <pc:docMk/>
            <pc:sldMk cId="1580905909" sldId="288"/>
            <ac:grpSpMk id="22" creationId="{459BA913-566B-4C67-8D8B-E435265B75B5}"/>
          </ac:grpSpMkLst>
        </pc:grpChg>
        <pc:grpChg chg="mod">
          <ac:chgData name="소 민환" userId="367441008b9a3a76" providerId="LiveId" clId="{72140D53-68B7-4837-A58D-4DD1A6BE2B56}" dt="2020-10-08T16:38:37.896" v="836"/>
          <ac:grpSpMkLst>
            <pc:docMk/>
            <pc:sldMk cId="1580905909" sldId="288"/>
            <ac:grpSpMk id="24" creationId="{F91EB386-4FAA-4A5A-B4F4-EB7BF39A1C54}"/>
          </ac:grpSpMkLst>
        </pc:grpChg>
        <pc:picChg chg="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4" creationId="{D3A825CB-E69C-4C64-8080-517811C79CEE}"/>
          </ac:picMkLst>
        </pc:picChg>
        <pc:picChg chg="add del mod">
          <ac:chgData name="소 민환" userId="367441008b9a3a76" providerId="LiveId" clId="{72140D53-68B7-4837-A58D-4DD1A6BE2B56}" dt="2020-10-08T16:29:31.878" v="780" actId="478"/>
          <ac:picMkLst>
            <pc:docMk/>
            <pc:sldMk cId="1580905909" sldId="288"/>
            <ac:picMk id="5" creationId="{EEA26C1D-EFD8-4B6E-82E6-55BB66CB6059}"/>
          </ac:picMkLst>
        </pc:picChg>
        <pc:picChg chg="add 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7" creationId="{AC5FD421-C37D-4A9E-A2D0-EA1F232D60D8}"/>
          </ac:picMkLst>
        </pc:picChg>
        <pc:picChg chg="add mod topLvl">
          <ac:chgData name="소 민환" userId="367441008b9a3a76" providerId="LiveId" clId="{72140D53-68B7-4837-A58D-4DD1A6BE2B56}" dt="2020-10-14T02:11:58.906" v="17022" actId="1076"/>
          <ac:picMkLst>
            <pc:docMk/>
            <pc:sldMk cId="1580905909" sldId="288"/>
            <ac:picMk id="11" creationId="{1E10E644-8EE8-4600-AFF7-AD5D641FAE0C}"/>
          </ac:picMkLst>
        </pc:picChg>
        <pc:picChg chg="del mod">
          <ac:chgData name="소 민환" userId="367441008b9a3a76" providerId="LiveId" clId="{72140D53-68B7-4837-A58D-4DD1A6BE2B56}" dt="2020-10-09T02:25:43.221" v="1474" actId="478"/>
          <ac:picMkLst>
            <pc:docMk/>
            <pc:sldMk cId="1580905909" sldId="288"/>
            <ac:picMk id="17" creationId="{865BE732-CB8F-4BB2-80D2-14307EDF2A4B}"/>
          </ac:picMkLst>
        </pc:picChg>
        <pc:picChg chg="del mod topLvl">
          <ac:chgData name="소 민환" userId="367441008b9a3a76" providerId="LiveId" clId="{72140D53-68B7-4837-A58D-4DD1A6BE2B56}" dt="2020-10-08T16:19:35.967" v="753" actId="478"/>
          <ac:picMkLst>
            <pc:docMk/>
            <pc:sldMk cId="1580905909" sldId="288"/>
            <ac:picMk id="18" creationId="{70A27B73-CF56-44FB-9FD6-10DD0B225319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23" creationId="{D7E3FDBE-9DE0-4E51-80F8-55E9BA441C1C}"/>
          </ac:picMkLst>
        </pc:picChg>
        <pc:picChg chg="del mod">
          <ac:chgData name="소 민환" userId="367441008b9a3a76" providerId="LiveId" clId="{72140D53-68B7-4837-A58D-4DD1A6BE2B56}" dt="2020-10-09T02:25:31.647" v="1468" actId="478"/>
          <ac:picMkLst>
            <pc:docMk/>
            <pc:sldMk cId="1580905909" sldId="288"/>
            <ac:picMk id="23" creationId="{EC8CFE2F-0C07-4921-A521-054C72A7542F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0" creationId="{4F6867CA-AE41-464A-9C57-2EE759CB6DDE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4" creationId="{D124910E-BB3C-4B49-A2C2-3C7C0DCA008B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5" creationId="{21609D0D-1E50-4167-9C30-3B6C12F3D7AF}"/>
          </ac:picMkLst>
        </pc:picChg>
        <pc:picChg chg="add del mod">
          <ac:chgData name="소 민환" userId="367441008b9a3a76" providerId="LiveId" clId="{72140D53-68B7-4837-A58D-4DD1A6BE2B56}" dt="2020-10-08T16:21:55.076" v="760"/>
          <ac:picMkLst>
            <pc:docMk/>
            <pc:sldMk cId="1580905909" sldId="288"/>
            <ac:picMk id="1026" creationId="{EDBFD77A-F9CE-411D-B697-4FB5AD5497B1}"/>
          </ac:picMkLst>
        </pc:picChg>
      </pc:sldChg>
      <pc:sldChg chg="addSp delSp modSp add mod ord">
        <pc:chgData name="소 민환" userId="367441008b9a3a76" providerId="LiveId" clId="{72140D53-68B7-4837-A58D-4DD1A6BE2B56}" dt="2020-10-11T10:25:28.684" v="8040"/>
        <pc:sldMkLst>
          <pc:docMk/>
          <pc:sldMk cId="3233897638" sldId="289"/>
        </pc:sldMkLst>
        <pc:spChg chg="mod">
          <ac:chgData name="소 민환" userId="367441008b9a3a76" providerId="LiveId" clId="{72140D53-68B7-4837-A58D-4DD1A6BE2B56}" dt="2020-10-09T02:09:16.146" v="959" actId="164"/>
          <ac:spMkLst>
            <pc:docMk/>
            <pc:sldMk cId="3233897638" sldId="289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3" creationId="{FF58A116-8E53-4E0C-823A-C28BA929239B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5" creationId="{2D75A6FC-8421-4D22-9611-5FBC95500126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6" creationId="{10D5641E-02FF-4537-90F0-F47DF8A808DC}"/>
          </ac:spMkLst>
        </pc:spChg>
        <pc:spChg chg="add del mod">
          <ac:chgData name="소 민환" userId="367441008b9a3a76" providerId="LiveId" clId="{72140D53-68B7-4837-A58D-4DD1A6BE2B56}" dt="2020-10-09T02:07:19.865" v="931" actId="478"/>
          <ac:spMkLst>
            <pc:docMk/>
            <pc:sldMk cId="3233897638" sldId="289"/>
            <ac:spMk id="10" creationId="{C48A946F-2D2F-4224-A9EB-2FE8977F1597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09T02:20:28.609" v="1251" actId="478"/>
          <ac:spMkLst>
            <pc:docMk/>
            <pc:sldMk cId="3233897638" sldId="289"/>
            <ac:spMk id="18" creationId="{35251B25-FC91-4B1E-8FB6-6ADA80E764E9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19" creationId="{37D426CB-D347-4574-921B-58CAD35E1E0C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20" creationId="{84159CAF-CC13-41C2-996B-393A209A86F0}"/>
          </ac:spMkLst>
        </pc:spChg>
        <pc:spChg chg="add del mod">
          <ac:chgData name="소 민환" userId="367441008b9a3a76" providerId="LiveId" clId="{72140D53-68B7-4837-A58D-4DD1A6BE2B56}" dt="2020-10-09T02:26:40.356" v="1491" actId="478"/>
          <ac:spMkLst>
            <pc:docMk/>
            <pc:sldMk cId="3233897638" sldId="289"/>
            <ac:spMk id="24" creationId="{957EB3ED-3A7B-4C37-B19A-3303F37002CC}"/>
          </ac:spMkLst>
        </pc:spChg>
        <pc:spChg chg="del mod topLvl">
          <ac:chgData name="소 민환" userId="367441008b9a3a76" providerId="LiveId" clId="{72140D53-68B7-4837-A58D-4DD1A6BE2B56}" dt="2020-10-09T02:43:43.830" v="1851" actId="478"/>
          <ac:spMkLst>
            <pc:docMk/>
            <pc:sldMk cId="3233897638" sldId="289"/>
            <ac:spMk id="26" creationId="{FCBC9F28-C3B1-4BBE-B3D8-D69EA9672BA0}"/>
          </ac:spMkLst>
        </pc:spChg>
        <pc:spChg chg="del mod">
          <ac:chgData name="소 민환" userId="367441008b9a3a76" providerId="LiveId" clId="{72140D53-68B7-4837-A58D-4DD1A6BE2B56}" dt="2020-10-09T02:26:19.979" v="1484" actId="478"/>
          <ac:spMkLst>
            <pc:docMk/>
            <pc:sldMk cId="3233897638" sldId="289"/>
            <ac:spMk id="30" creationId="{009F89DA-CAC1-485F-A900-5F896E63AA6D}"/>
          </ac:spMkLst>
        </pc:spChg>
        <pc:spChg chg="del mod">
          <ac:chgData name="소 민환" userId="367441008b9a3a76" providerId="LiveId" clId="{72140D53-68B7-4837-A58D-4DD1A6BE2B56}" dt="2020-10-09T02:26:22.287" v="1485" actId="478"/>
          <ac:spMkLst>
            <pc:docMk/>
            <pc:sldMk cId="3233897638" sldId="289"/>
            <ac:spMk id="31" creationId="{E0B42B90-CA46-47FD-A1EF-BC88CBCFFBB1}"/>
          </ac:spMkLst>
        </pc:spChg>
        <pc:spChg chg="del mod">
          <ac:chgData name="소 민환" userId="367441008b9a3a76" providerId="LiveId" clId="{72140D53-68B7-4837-A58D-4DD1A6BE2B56}" dt="2020-10-09T02:26:16.142" v="1482" actId="478"/>
          <ac:spMkLst>
            <pc:docMk/>
            <pc:sldMk cId="3233897638" sldId="289"/>
            <ac:spMk id="32" creationId="{7ED33465-AA57-424F-858F-26AD68F6DFEF}"/>
          </ac:spMkLst>
        </pc:spChg>
        <pc:spChg chg="add del mod topLvl">
          <ac:chgData name="소 민환" userId="367441008b9a3a76" providerId="LiveId" clId="{72140D53-68B7-4837-A58D-4DD1A6BE2B56}" dt="2020-10-09T02:26:47.326" v="1493" actId="478"/>
          <ac:spMkLst>
            <pc:docMk/>
            <pc:sldMk cId="3233897638" sldId="289"/>
            <ac:spMk id="33" creationId="{3AB07FF8-F54B-4E06-971F-745D27EA2F61}"/>
          </ac:spMkLst>
        </pc:spChg>
        <pc:spChg chg="del mod">
          <ac:chgData name="소 민환" userId="367441008b9a3a76" providerId="LiveId" clId="{72140D53-68B7-4837-A58D-4DD1A6BE2B56}" dt="2020-10-09T02:26:30.429" v="1487" actId="478"/>
          <ac:spMkLst>
            <pc:docMk/>
            <pc:sldMk cId="3233897638" sldId="289"/>
            <ac:spMk id="34" creationId="{9BEF0D54-4B19-4677-8CF7-CFEE10E42018}"/>
          </ac:spMkLst>
        </pc:spChg>
        <pc:spChg chg="del mod">
          <ac:chgData name="소 민환" userId="367441008b9a3a76" providerId="LiveId" clId="{72140D53-68B7-4837-A58D-4DD1A6BE2B56}" dt="2020-10-09T02:26:13.925" v="1481" actId="478"/>
          <ac:spMkLst>
            <pc:docMk/>
            <pc:sldMk cId="3233897638" sldId="289"/>
            <ac:spMk id="36" creationId="{BC96A740-F533-4A00-BA96-8E56A7519D74}"/>
          </ac:spMkLst>
        </pc:spChg>
        <pc:spChg chg="add mod">
          <ac:chgData name="소 민환" userId="367441008b9a3a76" providerId="LiveId" clId="{72140D53-68B7-4837-A58D-4DD1A6BE2B56}" dt="2020-10-09T02:43:48.488" v="1854" actId="164"/>
          <ac:spMkLst>
            <pc:docMk/>
            <pc:sldMk cId="3233897638" sldId="289"/>
            <ac:spMk id="38" creationId="{CD7E8D8B-0809-413E-A8EC-75C668D1E823}"/>
          </ac:spMkLst>
        </pc:spChg>
        <pc:grpChg chg="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9T02:08:59.788" v="956" actId="164"/>
          <ac:grpSpMkLst>
            <pc:docMk/>
            <pc:sldMk cId="3233897638" sldId="289"/>
            <ac:grpSpMk id="15" creationId="{B409B944-2CCA-4279-9E09-5B7673D029C1}"/>
          </ac:grpSpMkLst>
        </pc:grpChg>
        <pc:grpChg chg="add 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6" creationId="{AE5F156D-8ABD-4653-985D-14E951738DD2}"/>
          </ac:grpSpMkLst>
        </pc:grpChg>
        <pc:grpChg chg="add mod">
          <ac:chgData name="소 민환" userId="367441008b9a3a76" providerId="LiveId" clId="{72140D53-68B7-4837-A58D-4DD1A6BE2B56}" dt="2020-10-09T02:26:56.915" v="1495" actId="164"/>
          <ac:grpSpMkLst>
            <pc:docMk/>
            <pc:sldMk cId="3233897638" sldId="289"/>
            <ac:grpSpMk id="17" creationId="{84074498-FAC0-48CF-AFE2-FEDFE9207A8D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21" creationId="{D33599FA-C204-4B6B-90C9-244A0285A53A}"/>
          </ac:grpSpMkLst>
        </pc:grpChg>
        <pc:grpChg chg="add del mod ord">
          <ac:chgData name="소 민환" userId="367441008b9a3a76" providerId="LiveId" clId="{72140D53-68B7-4837-A58D-4DD1A6BE2B56}" dt="2020-10-09T02:43:43.830" v="1851" actId="478"/>
          <ac:grpSpMkLst>
            <pc:docMk/>
            <pc:sldMk cId="3233897638" sldId="289"/>
            <ac:grpSpMk id="22" creationId="{14218E1D-BCE3-4588-8B58-5AC698D36B11}"/>
          </ac:grpSpMkLst>
        </pc:grpChg>
        <pc:grpChg chg="del mod">
          <ac:chgData name="소 민환" userId="367441008b9a3a76" providerId="LiveId" clId="{72140D53-68B7-4837-A58D-4DD1A6BE2B56}" dt="2020-10-09T02:26:24.249" v="1486" actId="478"/>
          <ac:grpSpMkLst>
            <pc:docMk/>
            <pc:sldMk cId="3233897638" sldId="289"/>
            <ac:grpSpMk id="25" creationId="{E1087550-F7A1-46BD-802A-03CF8D5A4922}"/>
          </ac:grpSpMkLst>
        </pc:grpChg>
        <pc:grpChg chg="del mod">
          <ac:chgData name="소 민환" userId="367441008b9a3a76" providerId="LiveId" clId="{72140D53-68B7-4837-A58D-4DD1A6BE2B56}" dt="2020-10-09T02:26:11.632" v="1480" actId="478"/>
          <ac:grpSpMkLst>
            <pc:docMk/>
            <pc:sldMk cId="3233897638" sldId="289"/>
            <ac:grpSpMk id="27" creationId="{CEACE025-61E2-41C6-9DF1-B070B83DF0C2}"/>
          </ac:grpSpMkLst>
        </pc:grpChg>
        <pc:grpChg chg="del mod">
          <ac:chgData name="소 민환" userId="367441008b9a3a76" providerId="LiveId" clId="{72140D53-68B7-4837-A58D-4DD1A6BE2B56}" dt="2020-10-09T02:26:30.429" v="1487" actId="478"/>
          <ac:grpSpMkLst>
            <pc:docMk/>
            <pc:sldMk cId="3233897638" sldId="289"/>
            <ac:grpSpMk id="28" creationId="{2B9FE495-18C6-4365-A9AD-4873809CBAF9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39" creationId="{58D421DA-6A23-49A0-90BA-AB51EA6C78E0}"/>
          </ac:grpSpMkLst>
        </pc:grpChg>
        <pc:picChg chg="add del mod">
          <ac:chgData name="소 민환" userId="367441008b9a3a76" providerId="LiveId" clId="{72140D53-68B7-4837-A58D-4DD1A6BE2B56}" dt="2020-10-08T16:41:12.373" v="849" actId="478"/>
          <ac:picMkLst>
            <pc:docMk/>
            <pc:sldMk cId="3233897638" sldId="289"/>
            <ac:picMk id="5" creationId="{0BA83D50-FAB9-4B58-8191-FDAE4CA90B1D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7" creationId="{AC5FD421-C37D-4A9E-A2D0-EA1F232D60D8}"/>
          </ac:picMkLst>
        </pc:picChg>
        <pc:picChg chg="add del mod">
          <ac:chgData name="소 민환" userId="367441008b9a3a76" providerId="LiveId" clId="{72140D53-68B7-4837-A58D-4DD1A6BE2B56}" dt="2020-10-09T02:10:20.251" v="979" actId="478"/>
          <ac:picMkLst>
            <pc:docMk/>
            <pc:sldMk cId="3233897638" sldId="289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11" creationId="{1E10E644-8EE8-4600-AFF7-AD5D641FAE0C}"/>
          </ac:picMkLst>
        </pc:picChg>
        <pc:picChg chg="add del mod">
          <ac:chgData name="소 민환" userId="367441008b9a3a76" providerId="LiveId" clId="{72140D53-68B7-4837-A58D-4DD1A6BE2B56}" dt="2020-10-08T16:43:32.500" v="863" actId="478"/>
          <ac:picMkLst>
            <pc:docMk/>
            <pc:sldMk cId="3233897638" sldId="289"/>
            <ac:picMk id="13" creationId="{EBF0157B-A248-4520-8C4A-104EA4E82861}"/>
          </ac:picMkLst>
        </pc:picChg>
        <pc:picChg chg="add del mod">
          <ac:chgData name="소 민환" userId="367441008b9a3a76" providerId="LiveId" clId="{72140D53-68B7-4837-A58D-4DD1A6BE2B56}" dt="2020-10-08T16:44:18.430" v="868" actId="478"/>
          <ac:picMkLst>
            <pc:docMk/>
            <pc:sldMk cId="3233897638" sldId="289"/>
            <ac:picMk id="15" creationId="{2E8345EF-DA17-4FD3-AB86-208EF9F20392}"/>
          </ac:picMkLst>
        </pc:picChg>
        <pc:picChg chg="add del mod">
          <ac:chgData name="소 민환" userId="367441008b9a3a76" providerId="LiveId" clId="{72140D53-68B7-4837-A58D-4DD1A6BE2B56}" dt="2020-10-08T16:46:43.554" v="881" actId="478"/>
          <ac:picMkLst>
            <pc:docMk/>
            <pc:sldMk cId="3233897638" sldId="289"/>
            <ac:picMk id="17" creationId="{1DAD12D6-38E3-4C5A-B0EA-395CF92675BC}"/>
          </ac:picMkLst>
        </pc:picChg>
        <pc:picChg chg="add del mod">
          <ac:chgData name="소 민환" userId="367441008b9a3a76" providerId="LiveId" clId="{72140D53-68B7-4837-A58D-4DD1A6BE2B56}" dt="2020-10-08T16:47:19.608" v="886" actId="478"/>
          <ac:picMkLst>
            <pc:docMk/>
            <pc:sldMk cId="3233897638" sldId="289"/>
            <ac:picMk id="19" creationId="{9D9F3D2D-2D9C-4D78-8E9D-DB2DD174B560}"/>
          </ac:picMkLst>
        </pc:picChg>
        <pc:picChg chg="add del mod">
          <ac:chgData name="소 민환" userId="367441008b9a3a76" providerId="LiveId" clId="{72140D53-68B7-4837-A58D-4DD1A6BE2B56}" dt="2020-10-08T16:47:42.064" v="893" actId="478"/>
          <ac:picMkLst>
            <pc:docMk/>
            <pc:sldMk cId="3233897638" sldId="289"/>
            <ac:picMk id="21" creationId="{567069FA-226C-4C7B-957F-3811191E30E7}"/>
          </ac:picMkLst>
        </pc:picChg>
        <pc:picChg chg="add del mod">
          <ac:chgData name="소 민환" userId="367441008b9a3a76" providerId="LiveId" clId="{72140D53-68B7-4837-A58D-4DD1A6BE2B56}" dt="2020-10-09T02:09:13.015" v="958" actId="478"/>
          <ac:picMkLst>
            <pc:docMk/>
            <pc:sldMk cId="3233897638" sldId="289"/>
            <ac:picMk id="23" creationId="{3A48AE52-D9F0-425F-AEDC-B81BF16116B6}"/>
          </ac:picMkLst>
        </pc:picChg>
        <pc:picChg chg="del mod">
          <ac:chgData name="소 민환" userId="367441008b9a3a76" providerId="LiveId" clId="{72140D53-68B7-4837-A58D-4DD1A6BE2B56}" dt="2020-10-09T02:26:24.249" v="1486" actId="478"/>
          <ac:picMkLst>
            <pc:docMk/>
            <pc:sldMk cId="3233897638" sldId="289"/>
            <ac:picMk id="29" creationId="{9522F907-FBB7-4357-8062-B22E36D46B4C}"/>
          </ac:picMkLst>
        </pc:picChg>
        <pc:picChg chg="del mod">
          <ac:chgData name="소 민환" userId="367441008b9a3a76" providerId="LiveId" clId="{72140D53-68B7-4837-A58D-4DD1A6BE2B56}" dt="2020-10-09T02:26:11.632" v="1480" actId="478"/>
          <ac:picMkLst>
            <pc:docMk/>
            <pc:sldMk cId="3233897638" sldId="289"/>
            <ac:picMk id="35" creationId="{159AE693-622E-4821-8231-9AFD8A330E2F}"/>
          </ac:picMkLst>
        </pc:picChg>
      </pc:sldChg>
      <pc:sldChg chg="new del">
        <pc:chgData name="소 민환" userId="367441008b9a3a76" providerId="LiveId" clId="{72140D53-68B7-4837-A58D-4DD1A6BE2B56}" dt="2020-10-08T16:39:51.689" v="843" actId="47"/>
        <pc:sldMkLst>
          <pc:docMk/>
          <pc:sldMk cId="3841069439" sldId="289"/>
        </pc:sldMkLst>
      </pc:sldChg>
      <pc:sldChg chg="addSp delSp modSp add mod ord">
        <pc:chgData name="소 민환" userId="367441008b9a3a76" providerId="LiveId" clId="{72140D53-68B7-4837-A58D-4DD1A6BE2B56}" dt="2020-10-14T02:24:48.598" v="17023" actId="164"/>
        <pc:sldMkLst>
          <pc:docMk/>
          <pc:sldMk cId="3630749483" sldId="290"/>
        </pc:sldMkLst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" creationId="{E4026444-DE72-4D1D-8F5F-7CECE8F96ED5}"/>
          </ac:spMkLst>
        </pc:spChg>
        <pc:spChg chg="del">
          <ac:chgData name="소 민환" userId="367441008b9a3a76" providerId="LiveId" clId="{72140D53-68B7-4837-A58D-4DD1A6BE2B56}" dt="2020-10-09T02:10:26.089" v="982" actId="478"/>
          <ac:spMkLst>
            <pc:docMk/>
            <pc:sldMk cId="3630749483" sldId="290"/>
            <ac:spMk id="3" creationId="{FF58A116-8E53-4E0C-823A-C28BA929239B}"/>
          </ac:spMkLst>
        </pc:spChg>
        <pc:spChg chg="del">
          <ac:chgData name="소 민환" userId="367441008b9a3a76" providerId="LiveId" clId="{72140D53-68B7-4837-A58D-4DD1A6BE2B56}" dt="2020-10-09T02:10:30.514" v="984" actId="478"/>
          <ac:spMkLst>
            <pc:docMk/>
            <pc:sldMk cId="3630749483" sldId="290"/>
            <ac:spMk id="5" creationId="{2D75A6FC-8421-4D22-9611-5FBC95500126}"/>
          </ac:spMkLst>
        </pc:spChg>
        <pc:spChg chg="add del mod">
          <ac:chgData name="소 민환" userId="367441008b9a3a76" providerId="LiveId" clId="{72140D53-68B7-4837-A58D-4DD1A6BE2B56}" dt="2020-10-11T16:04:03.832" v="10109" actId="478"/>
          <ac:spMkLst>
            <pc:docMk/>
            <pc:sldMk cId="3630749483" sldId="290"/>
            <ac:spMk id="5" creationId="{C6ED925B-015C-4302-A546-39692A841C8F}"/>
          </ac:spMkLst>
        </pc:spChg>
        <pc:spChg chg="del">
          <ac:chgData name="소 민환" userId="367441008b9a3a76" providerId="LiveId" clId="{72140D53-68B7-4837-A58D-4DD1A6BE2B56}" dt="2020-10-09T02:10:28.458" v="983" actId="478"/>
          <ac:spMkLst>
            <pc:docMk/>
            <pc:sldMk cId="3630749483" sldId="290"/>
            <ac:spMk id="6" creationId="{10D5641E-02FF-4537-90F0-F47DF8A808DC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6" creationId="{DB962973-FD11-4056-BA5E-3A51C3C2376D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9" creationId="{835EF66C-2C31-46C9-B1E5-4653D5F3A7ED}"/>
          </ac:spMkLst>
        </pc:spChg>
        <pc:spChg chg="add del mod">
          <ac:chgData name="소 민환" userId="367441008b9a3a76" providerId="LiveId" clId="{72140D53-68B7-4837-A58D-4DD1A6BE2B56}" dt="2020-10-09T02:12:25.894" v="1020" actId="478"/>
          <ac:spMkLst>
            <pc:docMk/>
            <pc:sldMk cId="3630749483" sldId="290"/>
            <ac:spMk id="10" creationId="{6AE9A8A9-844E-4429-99FD-002C95332C40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0" creationId="{E4081A56-10A4-4656-A526-85A2C5B148E5}"/>
          </ac:spMkLst>
        </pc:spChg>
        <pc:spChg chg="del">
          <ac:chgData name="소 민환" userId="367441008b9a3a76" providerId="LiveId" clId="{72140D53-68B7-4837-A58D-4DD1A6BE2B56}" dt="2020-10-09T02:10:32.086" v="985" actId="478"/>
          <ac:spMkLst>
            <pc:docMk/>
            <pc:sldMk cId="3630749483" sldId="290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3" creationId="{C38EFCCB-EB0B-403A-AC2A-1072F39D659A}"/>
          </ac:spMkLst>
        </pc:spChg>
        <pc:spChg chg="del">
          <ac:chgData name="소 민환" userId="367441008b9a3a76" providerId="LiveId" clId="{72140D53-68B7-4837-A58D-4DD1A6BE2B56}" dt="2020-10-09T02:10:49.163" v="993" actId="478"/>
          <ac:spMkLst>
            <pc:docMk/>
            <pc:sldMk cId="3630749483" sldId="290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11T16:04:01.794" v="10108" actId="478"/>
          <ac:spMkLst>
            <pc:docMk/>
            <pc:sldMk cId="3630749483" sldId="290"/>
            <ac:spMk id="15" creationId="{D6D0FB54-3744-441F-8952-45A3D9FA57F2}"/>
          </ac:spMkLst>
        </pc:spChg>
        <pc:spChg chg="add 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18" creationId="{293D0B6D-1ECB-4D6F-A174-22D12F139B03}"/>
          </ac:spMkLst>
        </pc:spChg>
        <pc:spChg chg="add del mod">
          <ac:chgData name="소 민환" userId="367441008b9a3a76" providerId="LiveId" clId="{72140D53-68B7-4837-A58D-4DD1A6BE2B56}" dt="2020-10-09T02:13:14.047" v="1024" actId="478"/>
          <ac:spMkLst>
            <pc:docMk/>
            <pc:sldMk cId="3630749483" sldId="290"/>
            <ac:spMk id="19" creationId="{19F896AC-773E-40E8-968B-7501B3C7AD34}"/>
          </ac:spMkLst>
        </pc:spChg>
        <pc:spChg chg="add del mod">
          <ac:chgData name="소 민환" userId="367441008b9a3a76" providerId="LiveId" clId="{72140D53-68B7-4837-A58D-4DD1A6BE2B56}" dt="2020-10-09T10:35:17.590" v="3130" actId="478"/>
          <ac:spMkLst>
            <pc:docMk/>
            <pc:sldMk cId="3630749483" sldId="290"/>
            <ac:spMk id="20" creationId="{D0F8F446-07BB-46CE-9108-4A61FFA5382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3" creationId="{BC48EA9B-3557-4FDC-AE0F-FD6861112E2F}"/>
          </ac:spMkLst>
        </pc:spChg>
        <pc:spChg chg="del mod">
          <ac:chgData name="소 민환" userId="367441008b9a3a76" providerId="LiveId" clId="{72140D53-68B7-4837-A58D-4DD1A6BE2B56}" dt="2020-10-09T10:35:04.702" v="3125" actId="478"/>
          <ac:spMkLst>
            <pc:docMk/>
            <pc:sldMk cId="3630749483" sldId="290"/>
            <ac:spMk id="24" creationId="{0FCA404B-F1AF-4974-A983-30270BD1FFB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6" creationId="{6E5EB590-D763-4A1F-AE55-A184639B6FD8}"/>
          </ac:spMkLst>
        </pc:spChg>
        <pc:spChg chg="del mod">
          <ac:chgData name="소 민환" userId="367441008b9a3a76" providerId="LiveId" clId="{72140D53-68B7-4837-A58D-4DD1A6BE2B56}" dt="2020-10-09T10:35:08.342" v="3127" actId="478"/>
          <ac:spMkLst>
            <pc:docMk/>
            <pc:sldMk cId="3630749483" sldId="290"/>
            <ac:spMk id="27" creationId="{15C5B26D-D50E-4086-B7AC-46E0B12DB2B1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9" creationId="{BC5339D1-81C8-4FC0-AAA3-4F86BC12B520}"/>
          </ac:spMkLst>
        </pc:spChg>
        <pc:spChg chg="del mod">
          <ac:chgData name="소 민환" userId="367441008b9a3a76" providerId="LiveId" clId="{72140D53-68B7-4837-A58D-4DD1A6BE2B56}" dt="2020-10-09T10:35:15.006" v="3129" actId="478"/>
          <ac:spMkLst>
            <pc:docMk/>
            <pc:sldMk cId="3630749483" sldId="290"/>
            <ac:spMk id="30" creationId="{1CC6B6EF-F019-4156-B282-921CC787B7B0}"/>
          </ac:spMkLst>
        </pc:spChg>
        <pc:spChg chg="mod topLvl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3" creationId="{C4A7258C-E9F0-426F-87FB-8A9764686E67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34" creationId="{C413BA7F-4B70-43DF-AC19-BE70328D1D49}"/>
          </ac:spMkLst>
        </pc:spChg>
        <pc:spChg chg="del mod">
          <ac:chgData name="소 민환" userId="367441008b9a3a76" providerId="LiveId" clId="{72140D53-68B7-4837-A58D-4DD1A6BE2B56}" dt="2020-10-09T02:43:56.299" v="1857" actId="478"/>
          <ac:spMkLst>
            <pc:docMk/>
            <pc:sldMk cId="3630749483" sldId="290"/>
            <ac:spMk id="34" creationId="{F6DD5CD9-4FED-4900-96A5-9F2C436F4036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7" creationId="{BD2379DC-EECA-4741-955D-5482ADCBBE19}"/>
          </ac:spMkLst>
        </pc:spChg>
        <pc:spChg chg="mod">
          <ac:chgData name="소 민환" userId="367441008b9a3a76" providerId="LiveId" clId="{72140D53-68B7-4837-A58D-4DD1A6BE2B56}" dt="2020-10-10T02:19:42.251" v="4205" actId="113"/>
          <ac:spMkLst>
            <pc:docMk/>
            <pc:sldMk cId="3630749483" sldId="290"/>
            <ac:spMk id="39" creationId="{32E17F39-EBBA-42CB-AEFD-884FAEC76A16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1" creationId="{3D78F6AA-8E9F-4DFC-B963-E3C1AF775C51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2" creationId="{9303E601-C8FF-43DB-83FC-B4DBCAC7E63A}"/>
          </ac:spMkLst>
        </pc:spChg>
        <pc:spChg chg="add del">
          <ac:chgData name="소 민환" userId="367441008b9a3a76" providerId="LiveId" clId="{72140D53-68B7-4837-A58D-4DD1A6BE2B56}" dt="2020-10-09T10:35:58.146" v="3137" actId="22"/>
          <ac:spMkLst>
            <pc:docMk/>
            <pc:sldMk cId="3630749483" sldId="290"/>
            <ac:spMk id="43" creationId="{4C4B894C-294C-473F-A763-D3D19CD29052}"/>
          </ac:spMkLst>
        </pc:s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5" creationId="{2D607E5E-A4CE-4926-95DD-39892D65F41D}"/>
          </ac:grpSpMkLst>
        </pc:grpChg>
        <pc:grpChg chg="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2" creationId="{FB29918D-3885-4B53-8DA3-34769B8389E1}"/>
          </ac:grpSpMkLst>
        </pc:grpChg>
        <pc:grpChg chg="del">
          <ac:chgData name="소 민환" userId="367441008b9a3a76" providerId="LiveId" clId="{72140D53-68B7-4837-A58D-4DD1A6BE2B56}" dt="2020-10-09T02:10:32.086" v="985" actId="478"/>
          <ac:grpSpMkLst>
            <pc:docMk/>
            <pc:sldMk cId="3630749483" sldId="290"/>
            <ac:grpSpMk id="15" creationId="{B409B944-2CCA-4279-9E09-5B7673D029C1}"/>
          </ac:grpSpMkLst>
        </pc:grpChg>
        <pc:grpChg chg="del">
          <ac:chgData name="소 민환" userId="367441008b9a3a76" providerId="LiveId" clId="{72140D53-68B7-4837-A58D-4DD1A6BE2B56}" dt="2020-10-09T02:10:30.514" v="984" actId="478"/>
          <ac:grpSpMkLst>
            <pc:docMk/>
            <pc:sldMk cId="3630749483" sldId="290"/>
            <ac:grpSpMk id="16" creationId="{AE5F156D-8ABD-4653-985D-14E951738DD2}"/>
          </ac:grpSpMkLst>
        </pc:grpChg>
        <pc:grpChg chg="mod or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7" creationId="{84074498-FAC0-48CF-AFE2-FEDFE9207A8D}"/>
          </ac:grpSpMkLst>
        </pc:grpChg>
        <pc:grpChg chg="add del mod">
          <ac:chgData name="소 민환" userId="367441008b9a3a76" providerId="LiveId" clId="{72140D53-68B7-4837-A58D-4DD1A6BE2B56}" dt="2020-10-09T10:35:17.590" v="3130" actId="478"/>
          <ac:grpSpMkLst>
            <pc:docMk/>
            <pc:sldMk cId="3630749483" sldId="290"/>
            <ac:grpSpMk id="21" creationId="{7F191ADA-D363-45C9-9DB0-E3FC0392A1DC}"/>
          </ac:grpSpMkLst>
        </pc:grpChg>
        <pc:grpChg chg="add del mod">
          <ac:chgData name="소 민환" userId="367441008b9a3a76" providerId="LiveId" clId="{72140D53-68B7-4837-A58D-4DD1A6BE2B56}" dt="2020-10-09T10:35:04.702" v="3125" actId="478"/>
          <ac:grpSpMkLst>
            <pc:docMk/>
            <pc:sldMk cId="3630749483" sldId="290"/>
            <ac:grpSpMk id="22" creationId="{77FBD85E-E08C-4CFA-97DC-6DD284FBDFEE}"/>
          </ac:grpSpMkLst>
        </pc:grpChg>
        <pc:grpChg chg="add del mod">
          <ac:chgData name="소 민환" userId="367441008b9a3a76" providerId="LiveId" clId="{72140D53-68B7-4837-A58D-4DD1A6BE2B56}" dt="2020-10-09T10:35:08.342" v="3127" actId="478"/>
          <ac:grpSpMkLst>
            <pc:docMk/>
            <pc:sldMk cId="3630749483" sldId="290"/>
            <ac:grpSpMk id="25" creationId="{9960DD96-4341-4BE3-A57C-BD90F8BA8660}"/>
          </ac:grpSpMkLst>
        </pc:grpChg>
        <pc:grpChg chg="add del mod">
          <ac:chgData name="소 민환" userId="367441008b9a3a76" providerId="LiveId" clId="{72140D53-68B7-4837-A58D-4DD1A6BE2B56}" dt="2020-10-09T10:35:15.006" v="3129" actId="478"/>
          <ac:grpSpMkLst>
            <pc:docMk/>
            <pc:sldMk cId="3630749483" sldId="290"/>
            <ac:grpSpMk id="28" creationId="{D84206C6-1942-4070-AC9F-24DB464BF029}"/>
          </ac:grpSpMkLst>
        </pc:grpChg>
        <pc:grpChg chg="add mod topLvl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1" creationId="{B8A8D90C-802F-4B2A-85EE-2353896C9E47}"/>
          </ac:grpSpMkLst>
        </pc:grpChg>
        <pc:grpChg chg="add del mod ord">
          <ac:chgData name="소 민환" userId="367441008b9a3a76" providerId="LiveId" clId="{72140D53-68B7-4837-A58D-4DD1A6BE2B56}" dt="2020-10-09T02:43:56.299" v="1857" actId="478"/>
          <ac:grpSpMkLst>
            <pc:docMk/>
            <pc:sldMk cId="3630749483" sldId="290"/>
            <ac:grpSpMk id="32" creationId="{38D29FF1-8F50-4C6F-B5DB-31C26F7DACEF}"/>
          </ac:grpSpMkLst>
        </pc:gr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2" creationId="{E367CFED-C0FE-4C1F-A8D7-2A2ED52985D1}"/>
          </ac:grpSpMkLst>
        </pc:grpChg>
        <pc:grpChg chg="add del 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35" creationId="{396BD34C-6CBD-4956-854D-9F33E9C4CE3C}"/>
          </ac:grpSpMkLst>
        </pc:grp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4" creationId="{D3A825CB-E69C-4C64-8080-517811C79CEE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7" creationId="{AC5FD421-C37D-4A9E-A2D0-EA1F232D60D8}"/>
          </ac:picMkLst>
        </pc:picChg>
        <pc:picChg chg="del mod ord">
          <ac:chgData name="소 민환" userId="367441008b9a3a76" providerId="LiveId" clId="{72140D53-68B7-4837-A58D-4DD1A6BE2B56}" dt="2020-10-09T10:34:55.240" v="3120" actId="478"/>
          <ac:picMkLst>
            <pc:docMk/>
            <pc:sldMk cId="3630749483" sldId="290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11" creationId="{1E10E644-8EE8-4600-AFF7-AD5D641FAE0C}"/>
          </ac:picMkLst>
        </pc:picChg>
        <pc:picChg chg="mod">
          <ac:chgData name="소 민환" userId="367441008b9a3a76" providerId="LiveId" clId="{72140D53-68B7-4837-A58D-4DD1A6BE2B56}" dt="2020-10-09T10:35:20.048" v="3131"/>
          <ac:picMkLst>
            <pc:docMk/>
            <pc:sldMk cId="3630749483" sldId="290"/>
            <ac:picMk id="38" creationId="{A133F99F-79A5-48A3-AB22-C14AF86E4A4A}"/>
          </ac:picMkLst>
        </pc:picChg>
        <pc:cxnChg chg="add del mod">
          <ac:chgData name="소 민환" userId="367441008b9a3a76" providerId="LiveId" clId="{72140D53-68B7-4837-A58D-4DD1A6BE2B56}" dt="2020-10-11T16:04:05.367" v="10110" actId="478"/>
          <ac:cxnSpMkLst>
            <pc:docMk/>
            <pc:sldMk cId="3630749483" sldId="290"/>
            <ac:cxnSpMk id="14" creationId="{EB5A0D82-C386-475B-B693-412912A2ED5D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36" creationId="{3AEB8224-C6B0-4CAE-B607-419C0B59D37B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40" creationId="{1C976971-1161-4CD5-BD40-8A2491E88390}"/>
          </ac:cxnSpMkLst>
        </pc:cxnChg>
      </pc:sldChg>
      <pc:sldChg chg="addSp delSp modSp new mod">
        <pc:chgData name="소 민환" userId="367441008b9a3a76" providerId="LiveId" clId="{72140D53-68B7-4837-A58D-4DD1A6BE2B56}" dt="2020-10-11T16:04:26.259" v="10112" actId="1076"/>
        <pc:sldMkLst>
          <pc:docMk/>
          <pc:sldMk cId="3827094683" sldId="291"/>
        </pc:sldMkLst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4" creationId="{2E7A149D-3F34-472D-8EE9-4C25543C548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5" creationId="{0317CA02-1EAD-4457-A9B6-92B085419876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6" creationId="{271B4F76-6B30-4346-B659-6E17FD3B2FFE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7" creationId="{6960FBE0-416C-4D4D-9B62-4F7285793C0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3" creationId="{5CBAE621-6D51-4F17-9F6A-171B10921E4A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4" creationId="{90E587CA-B0AF-47A8-9053-F625456341A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5" creationId="{4BCE2AF1-73EA-4A78-BA69-E24BFBCDEC15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6" creationId="{817EED36-9D0A-4A96-8CBB-BA9BBE2600BB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7" creationId="{295B418C-4C42-4F3E-933B-8EF9717F3C60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8" creationId="{EEBB714C-88B0-4E7E-8555-9068F95B6D43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9" creationId="{2CE9FE0E-3EBF-4E63-88BF-E3D6402BE44E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1" creationId="{5524E1E3-FAFF-43CF-AD03-39993B8733B5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2" creationId="{FB8F8DFC-78AA-4AD1-BCE4-4D9B08AF3602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3" creationId="{C9C091CB-1DD3-430B-B642-FB631DD96568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4" creationId="{C7BCA427-6AA5-4925-907D-D57F208AEAE7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5" creationId="{56F00487-BE50-46EE-BDFE-B31C850F9A5C}"/>
          </ac:spMkLst>
        </pc:spChg>
        <pc:spChg chg="add mod topLvl">
          <ac:chgData name="소 민환" userId="367441008b9a3a76" providerId="LiveId" clId="{72140D53-68B7-4837-A58D-4DD1A6BE2B56}" dt="2020-10-10T01:50:52.490" v="3917" actId="1076"/>
          <ac:spMkLst>
            <pc:docMk/>
            <pc:sldMk cId="3827094683" sldId="291"/>
            <ac:spMk id="26" creationId="{E7919579-52B6-4303-9A9C-2DF5DD97D6A9}"/>
          </ac:spMkLst>
        </pc:spChg>
        <pc:spChg chg="add mod topLvl">
          <ac:chgData name="소 민환" userId="367441008b9a3a76" providerId="LiveId" clId="{72140D53-68B7-4837-A58D-4DD1A6BE2B56}" dt="2020-10-11T10:34:36.921" v="8741" actId="207"/>
          <ac:spMkLst>
            <pc:docMk/>
            <pc:sldMk cId="3827094683" sldId="291"/>
            <ac:spMk id="29" creationId="{50A0F227-D86D-4435-80A9-4FAFD94DAD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2" creationId="{28DEF3E0-D4F7-470E-B98F-9A06157DC70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3" creationId="{0F8E3300-FDFA-4EC8-9AF1-C2A2185B0104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4" creationId="{7389C807-4CBA-4130-8BEA-82B24DE390E7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5" creationId="{6636B973-117C-4237-AC29-F0AE43885DB3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6" creationId="{A10265BA-0460-466A-B7DE-78A6339CB94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7" creationId="{FE110BAF-257B-4D30-A361-3D08840D29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8" creationId="{F9FFA999-AC65-45DF-8DA2-5D785A3E920D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9" creationId="{326F3D81-F9CF-4A21-80D2-868D95EFDDE2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0" creationId="{E3FF874D-193A-430E-B14F-26AAF0BCE54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1" creationId="{BA72C26E-0E3B-484B-988C-5FCD66E05CA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4" creationId="{B9F5F39F-FC13-46D7-BD34-5BD42BD8C44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5" creationId="{35A567B2-5D15-4DF6-8ACB-F9D177C31A5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6" creationId="{D1F6408C-D1FE-4CE9-88DD-4A824780A918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7" creationId="{9C73AE76-4EC5-48E8-A9CE-ED419F44392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8" creationId="{39FE7113-40E9-4A85-A0F4-4AA6F1FBB747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9" creationId="{BEB694A4-27FD-403B-AC20-72B6C6E7B3B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0" creationId="{97DBCAF5-834E-42B5-AC9C-C275B4CCBFF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1" creationId="{D624A7DE-E03C-455A-9B46-A1BD23AB767C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2" creationId="{044EE3AA-E1A9-4E53-B276-669447FB4B1D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3" creationId="{609D74B2-9826-4174-B97D-A5F5DCA904F3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4" creationId="{E649AEB8-CCCD-481C-8B7F-E44D33E4553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5" creationId="{A5E93BF2-816D-42C9-A3C5-675AD874BA1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6" creationId="{103FFBDD-23C2-4228-8C2D-CAA26AA4F959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7" creationId="{1D39E20D-B1E9-46D9-BC41-41BEFE6F1A5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8" creationId="{CDFDA958-8EEA-4D8C-90B5-8442C33F0440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9" creationId="{F96D1815-439B-41CF-9603-958EEF6809F5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0" creationId="{A79D69E5-CAF6-4ED1-AC65-B71910AABA6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1" creationId="{DFEF25E9-4789-4CAE-A1B1-1F093CCBE857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2" creationId="{B4784ED5-EA63-4267-8FDE-C587E50D2911}"/>
          </ac:spMkLst>
        </pc:spChg>
        <pc:grpChg chg="add del mod">
          <ac:chgData name="소 민환" userId="367441008b9a3a76" providerId="LiveId" clId="{72140D53-68B7-4837-A58D-4DD1A6BE2B56}" dt="2020-10-09T16:31:13.812" v="3641" actId="165"/>
          <ac:grpSpMkLst>
            <pc:docMk/>
            <pc:sldMk cId="3827094683" sldId="291"/>
            <ac:grpSpMk id="2" creationId="{4A245DA4-937B-40B1-A11C-8AA72BFA90BF}"/>
          </ac:grpSpMkLst>
        </pc:grpChg>
        <pc:grpChg chg="mod topLvl">
          <ac:chgData name="소 민환" userId="367441008b9a3a76" providerId="LiveId" clId="{72140D53-68B7-4837-A58D-4DD1A6BE2B56}" dt="2020-10-11T16:04:26.259" v="10112" actId="1076"/>
          <ac:grpSpMkLst>
            <pc:docMk/>
            <pc:sldMk cId="3827094683" sldId="291"/>
            <ac:grpSpMk id="3" creationId="{61471C9E-C87D-466F-85E8-86DE4941BC3C}"/>
          </ac:grpSpMkLst>
        </pc:grpChg>
        <pc:grpChg chg="mod topLvl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8" creationId="{94F1DC9D-D55F-431C-8306-BEC436FDB7E4}"/>
          </ac:grpSpMkLst>
        </pc:grpChg>
        <pc:grpChg chg="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0" creationId="{9854678A-FBF9-47F4-A6F1-157588226CCF}"/>
          </ac:grpSpMkLst>
        </pc:grpChg>
        <pc:grpChg chg="add del 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7" creationId="{43604F8D-FC13-48AD-BAFE-3556D6EF1C61}"/>
          </ac:grpSpMkLst>
        </pc:grpChg>
        <pc:grpChg chg="add del mod">
          <ac:chgData name="소 민환" userId="367441008b9a3a76" providerId="LiveId" clId="{72140D53-68B7-4837-A58D-4DD1A6BE2B56}" dt="2020-10-10T01:50:05.018" v="3902" actId="478"/>
          <ac:grpSpMkLst>
            <pc:docMk/>
            <pc:sldMk cId="3827094683" sldId="291"/>
            <ac:grpSpMk id="30" creationId="{C21A4AAA-7E0E-4B0E-B111-2F16408133A8}"/>
          </ac:grpSpMkLst>
        </pc:grpChg>
        <pc:grpChg chg="add del mod">
          <ac:chgData name="소 민환" userId="367441008b9a3a76" providerId="LiveId" clId="{72140D53-68B7-4837-A58D-4DD1A6BE2B56}" dt="2020-10-11T10:01:53.849" v="6925" actId="478"/>
          <ac:grpSpMkLst>
            <pc:docMk/>
            <pc:sldMk cId="3827094683" sldId="291"/>
            <ac:grpSpMk id="40" creationId="{0C75AAE8-5EDA-44DE-B7F3-4550D0C5F335}"/>
          </ac:grpSpMkLst>
        </pc:grpChg>
        <pc:grpChg chg="mod">
          <ac:chgData name="소 민환" userId="367441008b9a3a76" providerId="LiveId" clId="{72140D53-68B7-4837-A58D-4DD1A6BE2B56}" dt="2020-10-11T10:00:06.344" v="6907"/>
          <ac:grpSpMkLst>
            <pc:docMk/>
            <pc:sldMk cId="3827094683" sldId="291"/>
            <ac:grpSpMk id="41" creationId="{06C91F1E-A283-4E7F-9F99-EBA631A7705B}"/>
          </ac:grpSpMkLst>
        </pc:grpChg>
        <pc:grpChg chg="add del mod">
          <ac:chgData name="소 민환" userId="367441008b9a3a76" providerId="LiveId" clId="{72140D53-68B7-4837-A58D-4DD1A6BE2B56}" dt="2020-10-11T10:00:05.386" v="6906" actId="478"/>
          <ac:grpSpMkLst>
            <pc:docMk/>
            <pc:sldMk cId="3827094683" sldId="291"/>
            <ac:grpSpMk id="42" creationId="{FC97A961-4DA7-4688-8A39-771D761BE8D7}"/>
          </ac:grpSpMkLst>
        </pc:grp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9" creationId="{6C701B13-4111-4D65-901B-45CF4F6E7458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0" creationId="{C64C53FB-077B-4216-AF9D-2E051E906FE5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1" creationId="{7EDE643D-4424-4BB7-B133-27D6F4DAD73F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2" creationId="{7EEE24A1-BEB7-456F-A475-1DCA8BC7E72E}"/>
          </ac:picMkLst>
        </pc:picChg>
        <pc:picChg chg="mod">
          <ac:chgData name="소 민환" userId="367441008b9a3a76" providerId="LiveId" clId="{72140D53-68B7-4837-A58D-4DD1A6BE2B56}" dt="2020-10-10T01:49:59.596" v="3899"/>
          <ac:picMkLst>
            <pc:docMk/>
            <pc:sldMk cId="3827094683" sldId="291"/>
            <ac:picMk id="31" creationId="{D1338E37-4D52-4F71-89C1-69CA44EDC1B6}"/>
          </ac:picMkLst>
        </pc:picChg>
        <pc:picChg chg="mod">
          <ac:chgData name="소 민환" userId="367441008b9a3a76" providerId="LiveId" clId="{72140D53-68B7-4837-A58D-4DD1A6BE2B56}" dt="2020-10-10T01:50:08.279" v="3903"/>
          <ac:picMkLst>
            <pc:docMk/>
            <pc:sldMk cId="3827094683" sldId="291"/>
            <ac:picMk id="43" creationId="{28017F89-8657-4DDB-9852-AA07BAEFD540}"/>
          </ac:picMkLst>
        </pc:picChg>
        <pc:cxnChg chg="add mod topLvl">
          <ac:chgData name="소 민환" userId="367441008b9a3a76" providerId="LiveId" clId="{72140D53-68B7-4837-A58D-4DD1A6BE2B56}" dt="2020-10-10T01:50:43.459" v="3913" actId="165"/>
          <ac:cxnSpMkLst>
            <pc:docMk/>
            <pc:sldMk cId="3827094683" sldId="291"/>
            <ac:cxnSpMk id="28" creationId="{3F665466-D36B-4563-8C52-BE1D558CFB57}"/>
          </ac:cxnSpMkLst>
        </pc:cxnChg>
      </pc:sldChg>
      <pc:sldChg chg="addSp delSp modSp new del mod">
        <pc:chgData name="소 민환" userId="367441008b9a3a76" providerId="LiveId" clId="{72140D53-68B7-4837-A58D-4DD1A6BE2B56}" dt="2020-10-11T02:02:56.161" v="6000" actId="47"/>
        <pc:sldMkLst>
          <pc:docMk/>
          <pc:sldMk cId="413013163" sldId="292"/>
        </pc:sldMkLst>
        <pc:spChg chg="add del mod">
          <ac:chgData name="소 민환" userId="367441008b9a3a76" providerId="LiveId" clId="{72140D53-68B7-4837-A58D-4DD1A6BE2B56}" dt="2020-10-11T02:02:55.100" v="5999" actId="478"/>
          <ac:spMkLst>
            <pc:docMk/>
            <pc:sldMk cId="413013163" sldId="292"/>
            <ac:spMk id="2" creationId="{D0228C86-EC91-4749-B46F-8474A9292348}"/>
          </ac:spMkLst>
        </pc:spChg>
      </pc:sldChg>
      <pc:sldChg chg="addSp delSp modSp new del mod">
        <pc:chgData name="소 민환" userId="367441008b9a3a76" providerId="LiveId" clId="{72140D53-68B7-4837-A58D-4DD1A6BE2B56}" dt="2020-10-09T10:37:20.592" v="3172" actId="47"/>
        <pc:sldMkLst>
          <pc:docMk/>
          <pc:sldMk cId="602315384" sldId="292"/>
        </pc:sldMkLst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" creationId="{F736925C-938C-4C44-8857-924A9B01422A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0" creationId="{27263CA1-1005-4FD9-ADB9-E211DE2D00D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1" creationId="{D498DFD8-A9CF-4EEF-ACD7-F6647BFF2DC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2" creationId="{18B80B87-CBF5-4864-96D9-7D04F5BF6841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3" creationId="{7CC7FE4C-ADF6-45CD-9C03-F56C8BC73443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4" creationId="{BDCB61F2-D332-4933-BC8D-A1BEB69F106D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5" creationId="{8FD8554E-4E5A-4B13-8F6F-D6AE11C0485B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6" creationId="{247A3B31-45EB-4BD3-B618-2989590529EF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7" creationId="{D8964122-637E-4BBC-9023-F178E99AD579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9" creationId="{7D00D398-BB5F-40A8-B4E8-B63539D43332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3" creationId="{D355DF04-3EAF-4E1E-8D09-6B1FFA26603E}"/>
          </ac:spMkLst>
        </pc:spChg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4" creationId="{EC8A9FFC-9701-4A56-B5B7-67FD9F03C5DA}"/>
          </ac:spMkLst>
        </pc:spChg>
        <pc:spChg chg="add del mod">
          <ac:chgData name="소 민환" userId="367441008b9a3a76" providerId="LiveId" clId="{72140D53-68B7-4837-A58D-4DD1A6BE2B56}" dt="2020-10-09T10:28:12.242" v="2976" actId="478"/>
          <ac:spMkLst>
            <pc:docMk/>
            <pc:sldMk cId="602315384" sldId="292"/>
            <ac:spMk id="25" creationId="{2E2E9A73-DC91-4EC7-BF32-8B4E07F634A2}"/>
          </ac:spMkLst>
        </pc:spChg>
        <pc:spChg chg="add del mod">
          <ac:chgData name="소 민환" userId="367441008b9a3a76" providerId="LiveId" clId="{72140D53-68B7-4837-A58D-4DD1A6BE2B56}" dt="2020-10-09T10:28:36.497" v="2980" actId="767"/>
          <ac:spMkLst>
            <pc:docMk/>
            <pc:sldMk cId="602315384" sldId="292"/>
            <ac:spMk id="26" creationId="{38A70E97-EFA3-40E2-A3F6-C9628DBA2D64}"/>
          </ac:spMkLst>
        </pc:spChg>
        <pc:spChg chg="add mod or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27" creationId="{D3193C5C-B465-479B-8963-29116D2AE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3" creationId="{16D68235-5E84-4A03-B0BB-BD32E161F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7" creationId="{E29AB809-7C63-4563-99FA-0FDD18756B88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8" creationId="{0482A168-9A1F-4A9B-8C7C-D4DAEBA2B595}"/>
          </ac:spMkLst>
        </pc:spChg>
        <pc:grpChg chg="add mod ord">
          <ac:chgData name="소 민환" userId="367441008b9a3a76" providerId="LiveId" clId="{72140D53-68B7-4837-A58D-4DD1A6BE2B56}" dt="2020-10-09T10:29:35.664" v="2991" actId="171"/>
          <ac:grpSpMkLst>
            <pc:docMk/>
            <pc:sldMk cId="602315384" sldId="292"/>
            <ac:grpSpMk id="3" creationId="{D4D16A95-F448-42B7-910B-4F002ED0060A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4" creationId="{2C75354C-A50B-4DD7-9D33-B756ABB18747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6" creationId="{044FE202-2DFB-484F-908A-249E2A55E8B1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7" creationId="{EE9AD8DB-1DB1-4F3C-89D2-759AA3C521A4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8" creationId="{40CF2F05-3B8D-4CBE-A186-576C513140A5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9" creationId="{21616F8B-BEAE-4063-93F1-659385FA15DD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18" creationId="{CBAB13EF-440E-4BCF-8024-E1B71724D367}"/>
          </ac:grpSpMkLst>
        </pc:grpChg>
        <pc:grpChg chg="add mod">
          <ac:chgData name="소 민환" userId="367441008b9a3a76" providerId="LiveId" clId="{72140D53-68B7-4837-A58D-4DD1A6BE2B56}" dt="2020-10-09T10:34:45.329" v="3119" actId="164"/>
          <ac:grpSpMkLst>
            <pc:docMk/>
            <pc:sldMk cId="602315384" sldId="292"/>
            <ac:grpSpMk id="39" creationId="{B33D1246-81B3-4B49-8A1B-E458E21EA4F4}"/>
          </ac:grpSpMkLst>
        </pc:grpChg>
        <pc:picChg chg="del mod">
          <ac:chgData name="소 민환" userId="367441008b9a3a76" providerId="LiveId" clId="{72140D53-68B7-4837-A58D-4DD1A6BE2B56}" dt="2020-10-09T10:28:01.778" v="2974" actId="478"/>
          <ac:picMkLst>
            <pc:docMk/>
            <pc:sldMk cId="602315384" sldId="292"/>
            <ac:picMk id="5" creationId="{F7AFC935-73AB-4A62-8CBA-7BAD68B425B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0" creationId="{2BF72A9A-4703-4CB0-8351-A06D75DCD19F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1" creationId="{5A98B107-433D-4BA6-9BE3-FCA71FF65D4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2" creationId="{134B2CA4-F6DC-481A-A126-6D5F444B6679}"/>
          </ac:picMkLst>
        </pc:picChg>
        <pc:picChg chg="add mod">
          <ac:chgData name="소 민환" userId="367441008b9a3a76" providerId="LiveId" clId="{72140D53-68B7-4837-A58D-4DD1A6BE2B56}" dt="2020-10-09T10:34:45.329" v="3119" actId="164"/>
          <ac:picMkLst>
            <pc:docMk/>
            <pc:sldMk cId="602315384" sldId="292"/>
            <ac:picMk id="32" creationId="{10D1D04F-B609-4379-91A9-510A1B64928E}"/>
          </ac:picMkLst>
        </pc:pic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29" creationId="{0D2462FF-1907-42C4-9C79-3CF9E257AD03}"/>
          </ac:cxnSpMkLst>
        </pc:cxnChg>
        <pc:cxnChg chg="add del">
          <ac:chgData name="소 민환" userId="367441008b9a3a76" providerId="LiveId" clId="{72140D53-68B7-4837-A58D-4DD1A6BE2B56}" dt="2020-10-09T10:32:22.806" v="3028" actId="478"/>
          <ac:cxnSpMkLst>
            <pc:docMk/>
            <pc:sldMk cId="602315384" sldId="292"/>
            <ac:cxnSpMk id="35" creationId="{4E78F06F-703C-4F84-9A2E-2DC9AE8A589C}"/>
          </ac:cxnSpMkLst>
        </pc:cxn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36" creationId="{6F460367-30C4-4780-9F82-AE475C8B6BD3}"/>
          </ac:cxnSpMkLst>
        </pc:cxnChg>
      </pc:sldChg>
      <pc:sldChg chg="addSp delSp modSp new mod">
        <pc:chgData name="소 민환" userId="367441008b9a3a76" providerId="LiveId" clId="{72140D53-68B7-4837-A58D-4DD1A6BE2B56}" dt="2020-10-14T08:28:57.061" v="17083" actId="1076"/>
        <pc:sldMkLst>
          <pc:docMk/>
          <pc:sldMk cId="71109198" sldId="293"/>
        </pc:sldMkLst>
        <pc:spChg chg="add del mod">
          <ac:chgData name="소 민환" userId="367441008b9a3a76" providerId="LiveId" clId="{72140D53-68B7-4837-A58D-4DD1A6BE2B56}" dt="2020-10-11T16:37:00.573" v="11166" actId="478"/>
          <ac:spMkLst>
            <pc:docMk/>
            <pc:sldMk cId="71109198" sldId="293"/>
            <ac:spMk id="2" creationId="{6BFF7657-646A-44B1-9287-C1E81C04791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4" creationId="{F45CAE1A-D9EE-4E8D-81E0-51D05EBD293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5" creationId="{C9133848-BA46-4932-98BF-BA22412513EE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6" creationId="{4C2B5EAF-44DD-43EF-B9CC-39816DA16D0A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8" creationId="{6637B12D-7580-4845-ABEB-DCCD73E099C4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9" creationId="{3E4B615B-A846-4618-A93C-5A98FAC474D3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10" creationId="{8E26D48B-1802-4758-9A04-ED565BE3613B}"/>
          </ac:spMkLst>
        </pc:spChg>
        <pc:spChg chg="add del mod">
          <ac:chgData name="소 민환" userId="367441008b9a3a76" providerId="LiveId" clId="{72140D53-68B7-4837-A58D-4DD1A6BE2B56}" dt="2020-10-09T14:55:19.226" v="3339" actId="478"/>
          <ac:spMkLst>
            <pc:docMk/>
            <pc:sldMk cId="71109198" sldId="293"/>
            <ac:spMk id="12" creationId="{671227A7-762C-4D2C-B950-2F89A3542D64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7" creationId="{D6D00205-3CDF-4977-A29C-65CEF01071B0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8" creationId="{82DA392F-0357-4E7E-9A35-5C37936144CF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9" creationId="{70198129-7E9F-4154-AC5E-416F0EC3EB27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0" creationId="{D8119A83-F67C-4350-9E7B-0187673D221A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1" creationId="{F0807A2D-92C7-45A5-9053-1396BD2600C1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2" creationId="{A9B6FA66-B42D-4E99-9A07-36A334B9CCDB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3" creationId="{E3608931-0B27-4869-8757-5F50A1D3A5BD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4" creationId="{4EB2AD88-6D67-4FCB-AF10-029B58583B6A}"/>
          </ac:spMkLst>
        </pc:spChg>
        <pc:spChg chg="add del mod">
          <ac:chgData name="소 민환" userId="367441008b9a3a76" providerId="LiveId" clId="{72140D53-68B7-4837-A58D-4DD1A6BE2B56}" dt="2020-10-09T16:15:55.580" v="3462" actId="478"/>
          <ac:spMkLst>
            <pc:docMk/>
            <pc:sldMk cId="71109198" sldId="293"/>
            <ac:spMk id="25" creationId="{82B43468-3BC3-4E2E-958C-93D90430FCEE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5" creationId="{A12A67DB-4D79-49AB-836E-86FF9F631FD4}"/>
          </ac:spMkLst>
        </pc:spChg>
        <pc:spChg chg="add del mod">
          <ac:chgData name="소 민환" userId="367441008b9a3a76" providerId="LiveId" clId="{72140D53-68B7-4837-A58D-4DD1A6BE2B56}" dt="2020-10-09T16:28:12.079" v="3516" actId="478"/>
          <ac:spMkLst>
            <pc:docMk/>
            <pc:sldMk cId="71109198" sldId="293"/>
            <ac:spMk id="26" creationId="{29C6941B-9C73-405F-AEC2-339944ECFEBD}"/>
          </ac:spMkLst>
        </pc:spChg>
        <pc:spChg chg="add mod">
          <ac:chgData name="소 민환" userId="367441008b9a3a76" providerId="LiveId" clId="{72140D53-68B7-4837-A58D-4DD1A6BE2B56}" dt="2020-10-09T16:29:17.808" v="3524" actId="1582"/>
          <ac:spMkLst>
            <pc:docMk/>
            <pc:sldMk cId="71109198" sldId="293"/>
            <ac:spMk id="39" creationId="{676A9E0C-6F98-4C61-BF83-09020447A734}"/>
          </ac:spMkLst>
        </pc:spChg>
        <pc:spChg chg="add mod">
          <ac:chgData name="소 민환" userId="367441008b9a3a76" providerId="LiveId" clId="{72140D53-68B7-4837-A58D-4DD1A6BE2B56}" dt="2020-10-11T10:34:42.479" v="8742" actId="207"/>
          <ac:spMkLst>
            <pc:docMk/>
            <pc:sldMk cId="71109198" sldId="293"/>
            <ac:spMk id="42" creationId="{72089220-504B-422D-ADE4-EF40A4E8F10B}"/>
          </ac:spMkLst>
        </pc:spChg>
        <pc:grpChg chg="add del mod">
          <ac:chgData name="소 민환" userId="367441008b9a3a76" providerId="LiveId" clId="{72140D53-68B7-4837-A58D-4DD1A6BE2B56}" dt="2020-10-11T10:00:15.492" v="6910" actId="478"/>
          <ac:grpSpMkLst>
            <pc:docMk/>
            <pc:sldMk cId="71109198" sldId="293"/>
            <ac:grpSpMk id="3" creationId="{F5A9B1CE-DF92-436A-A1F3-07E95B2F353E}"/>
          </ac:grpSpMkLst>
        </pc:grpChg>
        <pc:grpChg chg="mod">
          <ac:chgData name="소 민환" userId="367441008b9a3a76" providerId="LiveId" clId="{72140D53-68B7-4837-A58D-4DD1A6BE2B56}" dt="2020-10-09T14:55:10.971" v="3333"/>
          <ac:grpSpMkLst>
            <pc:docMk/>
            <pc:sldMk cId="71109198" sldId="293"/>
            <ac:grpSpMk id="7" creationId="{ABE6820B-6136-4939-881A-21661C25AFC4}"/>
          </ac:grpSpMkLst>
        </pc:grpChg>
        <pc:grpChg chg="add del mod">
          <ac:chgData name="소 민환" userId="367441008b9a3a76" providerId="LiveId" clId="{72140D53-68B7-4837-A58D-4DD1A6BE2B56}" dt="2020-10-11T10:01:51.503" v="6924" actId="478"/>
          <ac:grpSpMkLst>
            <pc:docMk/>
            <pc:sldMk cId="71109198" sldId="293"/>
            <ac:grpSpMk id="15" creationId="{4D320036-6D11-4501-ADB5-ECE06D2C4BF6}"/>
          </ac:grpSpMkLst>
        </pc:grpChg>
        <pc:grpChg chg="mod">
          <ac:chgData name="소 민환" userId="367441008b9a3a76" providerId="LiveId" clId="{72140D53-68B7-4837-A58D-4DD1A6BE2B56}" dt="2020-10-11T10:00:20.018" v="6911"/>
          <ac:grpSpMkLst>
            <pc:docMk/>
            <pc:sldMk cId="71109198" sldId="293"/>
            <ac:grpSpMk id="16" creationId="{83754361-F494-4C03-A87E-8EF2E19EF2C2}"/>
          </ac:grpSpMkLst>
        </pc:grpChg>
        <pc:grpChg chg="add del mod">
          <ac:chgData name="소 민환" userId="367441008b9a3a76" providerId="LiveId" clId="{72140D53-68B7-4837-A58D-4DD1A6BE2B56}" dt="2020-10-09T16:27:51.136" v="3509" actId="478"/>
          <ac:grpSpMkLst>
            <pc:docMk/>
            <pc:sldMk cId="71109198" sldId="293"/>
            <ac:grpSpMk id="29" creationId="{92DE604F-A377-4932-A88B-7AA49472182E}"/>
          </ac:grpSpMkLst>
        </pc:grpChg>
        <pc:grpChg chg="add del mod">
          <ac:chgData name="소 민환" userId="367441008b9a3a76" providerId="LiveId" clId="{72140D53-68B7-4837-A58D-4DD1A6BE2B56}" dt="2020-10-09T16:27:52.668" v="3510" actId="478"/>
          <ac:grpSpMkLst>
            <pc:docMk/>
            <pc:sldMk cId="71109198" sldId="293"/>
            <ac:grpSpMk id="36" creationId="{13207F41-5595-4169-A668-A0FDB9338DAB}"/>
          </ac:grpSpMkLst>
        </pc:grpChg>
        <pc:picChg chg="add del mod">
          <ac:chgData name="소 민환" userId="367441008b9a3a76" providerId="LiveId" clId="{72140D53-68B7-4837-A58D-4DD1A6BE2B56}" dt="2020-10-09T15:57:47.828" v="3360" actId="478"/>
          <ac:picMkLst>
            <pc:docMk/>
            <pc:sldMk cId="71109198" sldId="293"/>
            <ac:picMk id="11" creationId="{15498D51-B6AC-4B8A-A657-9AA1A9B6CEEC}"/>
          </ac:picMkLst>
        </pc:picChg>
        <pc:picChg chg="add del mod">
          <ac:chgData name="소 민환" userId="367441008b9a3a76" providerId="LiveId" clId="{72140D53-68B7-4837-A58D-4DD1A6BE2B56}" dt="2020-10-09T15:57:49.847" v="3361" actId="478"/>
          <ac:picMkLst>
            <pc:docMk/>
            <pc:sldMk cId="71109198" sldId="293"/>
            <ac:picMk id="14" creationId="{805F1B43-8491-4B11-A6E0-09B6E9872074}"/>
          </ac:picMkLst>
        </pc:picChg>
        <pc:picChg chg="add del mod">
          <ac:chgData name="소 민환" userId="367441008b9a3a76" providerId="LiveId" clId="{72140D53-68B7-4837-A58D-4DD1A6BE2B56}" dt="2020-10-09T16:08:49.696" v="3380" actId="478"/>
          <ac:picMkLst>
            <pc:docMk/>
            <pc:sldMk cId="71109198" sldId="293"/>
            <ac:picMk id="16" creationId="{F941A6FF-F688-4EC2-941E-A8CEAD4FF037}"/>
          </ac:picMkLst>
        </pc:picChg>
        <pc:picChg chg="add del mod">
          <ac:chgData name="소 민환" userId="367441008b9a3a76" providerId="LiveId" clId="{72140D53-68B7-4837-A58D-4DD1A6BE2B56}" dt="2020-10-09T16:08:51.061" v="3381" actId="478"/>
          <ac:picMkLst>
            <pc:docMk/>
            <pc:sldMk cId="71109198" sldId="293"/>
            <ac:picMk id="18" creationId="{6E2FA7B8-8567-4619-9E88-DE91555B79D4}"/>
          </ac:picMkLst>
        </pc:picChg>
        <pc:picChg chg="add del mod">
          <ac:chgData name="소 민환" userId="367441008b9a3a76" providerId="LiveId" clId="{72140D53-68B7-4837-A58D-4DD1A6BE2B56}" dt="2020-10-09T16:27:51.136" v="3509" actId="478"/>
          <ac:picMkLst>
            <pc:docMk/>
            <pc:sldMk cId="71109198" sldId="293"/>
            <ac:picMk id="20" creationId="{9022763A-2B39-404A-A989-B2792D2C31D2}"/>
          </ac:picMkLst>
        </pc:picChg>
        <pc:picChg chg="add del mod">
          <ac:chgData name="소 민환" userId="367441008b9a3a76" providerId="LiveId" clId="{72140D53-68B7-4837-A58D-4DD1A6BE2B56}" dt="2020-10-09T16:28:58.592" v="3520" actId="478"/>
          <ac:picMkLst>
            <pc:docMk/>
            <pc:sldMk cId="71109198" sldId="293"/>
            <ac:picMk id="22" creationId="{8A6B6C1A-B609-408F-8D76-AD771CF1B926}"/>
          </ac:picMkLst>
        </pc:picChg>
        <pc:picChg chg="add del mod">
          <ac:chgData name="소 민환" userId="367441008b9a3a76" providerId="LiveId" clId="{72140D53-68B7-4837-A58D-4DD1A6BE2B56}" dt="2020-10-09T16:28:57.944" v="3519" actId="478"/>
          <ac:picMkLst>
            <pc:docMk/>
            <pc:sldMk cId="71109198" sldId="293"/>
            <ac:picMk id="24" creationId="{C027417B-7DFD-4608-8F65-1B1576ACAB30}"/>
          </ac:picMkLst>
        </pc:picChg>
        <pc:picChg chg="add del mod">
          <ac:chgData name="소 민환" userId="367441008b9a3a76" providerId="LiveId" clId="{72140D53-68B7-4837-A58D-4DD1A6BE2B56}" dt="2020-10-09T16:16:14.255" v="3465" actId="164"/>
          <ac:picMkLst>
            <pc:docMk/>
            <pc:sldMk cId="71109198" sldId="293"/>
            <ac:picMk id="28" creationId="{C4C24AD6-C3A3-413C-8577-E627D050B64A}"/>
          </ac:picMkLst>
        </pc:picChg>
        <pc:picChg chg="add del mod">
          <ac:chgData name="소 민환" userId="367441008b9a3a76" providerId="LiveId" clId="{72140D53-68B7-4837-A58D-4DD1A6BE2B56}" dt="2020-10-09T16:18:13.592" v="3481" actId="478"/>
          <ac:picMkLst>
            <pc:docMk/>
            <pc:sldMk cId="71109198" sldId="293"/>
            <ac:picMk id="31" creationId="{D7956869-A77D-424D-8AC6-AE105CC1DF6C}"/>
          </ac:picMkLst>
        </pc:picChg>
        <pc:picChg chg="add del mod">
          <ac:chgData name="소 민환" userId="367441008b9a3a76" providerId="LiveId" clId="{72140D53-68B7-4837-A58D-4DD1A6BE2B56}" dt="2020-10-09T16:19:00.647" v="3492" actId="478"/>
          <ac:picMkLst>
            <pc:docMk/>
            <pc:sldMk cId="71109198" sldId="293"/>
            <ac:picMk id="33" creationId="{A6FC4010-C2F6-404A-9FE4-41579BE03196}"/>
          </ac:picMkLst>
        </pc:picChg>
        <pc:picChg chg="add mod">
          <ac:chgData name="소 민환" userId="367441008b9a3a76" providerId="LiveId" clId="{72140D53-68B7-4837-A58D-4DD1A6BE2B56}" dt="2020-10-09T16:20:13.658" v="3506" actId="164"/>
          <ac:picMkLst>
            <pc:docMk/>
            <pc:sldMk cId="71109198" sldId="293"/>
            <ac:picMk id="35" creationId="{6BECF4EC-A514-4345-B3B6-DAD8999C31E3}"/>
          </ac:picMkLst>
        </pc:picChg>
        <pc:picChg chg="add mod">
          <ac:chgData name="소 민환" userId="367441008b9a3a76" providerId="LiveId" clId="{72140D53-68B7-4837-A58D-4DD1A6BE2B56}" dt="2020-10-14T08:28:57.061" v="17083" actId="1076"/>
          <ac:picMkLst>
            <pc:docMk/>
            <pc:sldMk cId="71109198" sldId="293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09T16:29:29.806" v="3526" actId="208"/>
          <ac:cxnSpMkLst>
            <pc:docMk/>
            <pc:sldMk cId="71109198" sldId="293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1T16:36:56.138" v="11164" actId="478"/>
        <pc:sldMkLst>
          <pc:docMk/>
          <pc:sldMk cId="1072929535" sldId="294"/>
        </pc:sldMkLst>
        <pc:spChg chg="del">
          <ac:chgData name="소 민환" userId="367441008b9a3a76" providerId="LiveId" clId="{72140D53-68B7-4837-A58D-4DD1A6BE2B56}" dt="2020-10-11T16:36:56.138" v="11164" actId="478"/>
          <ac:spMkLst>
            <pc:docMk/>
            <pc:sldMk cId="1072929535" sldId="294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1T10:02:11.597" v="6930" actId="11529"/>
          <ac:spMkLst>
            <pc:docMk/>
            <pc:sldMk cId="1072929535" sldId="294"/>
            <ac:spMk id="3" creationId="{CE806927-2295-4D13-A32A-917C4509617F}"/>
          </ac:spMkLst>
        </pc:spChg>
        <pc:spChg chg="add mod">
          <ac:chgData name="소 민환" userId="367441008b9a3a76" providerId="LiveId" clId="{72140D53-68B7-4837-A58D-4DD1A6BE2B56}" dt="2020-10-11T10:13:50.945" v="7876" actId="1076"/>
          <ac:spMkLst>
            <pc:docMk/>
            <pc:sldMk cId="1072929535" sldId="294"/>
            <ac:spMk id="4" creationId="{59513220-2887-49E4-B947-AAAA7121095F}"/>
          </ac:spMkLst>
        </pc:spChg>
        <pc:spChg chg="add mod">
          <ac:chgData name="소 민환" userId="367441008b9a3a76" providerId="LiveId" clId="{72140D53-68B7-4837-A58D-4DD1A6BE2B56}" dt="2020-10-11T10:35:23.421" v="8821"/>
          <ac:spMkLst>
            <pc:docMk/>
            <pc:sldMk cId="1072929535" sldId="294"/>
            <ac:spMk id="7" creationId="{F1379D22-D58C-4C13-8DA7-F3B86B85E06F}"/>
          </ac:spMkLst>
        </pc:spChg>
        <pc:spChg chg="add mod">
          <ac:chgData name="소 민환" userId="367441008b9a3a76" providerId="LiveId" clId="{72140D53-68B7-4837-A58D-4DD1A6BE2B56}" dt="2020-10-09T16:35:36.800" v="3677" actId="1076"/>
          <ac:spMkLst>
            <pc:docMk/>
            <pc:sldMk cId="1072929535" sldId="294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7" creationId="{AE6E3912-3CE1-4446-9DA1-229D67ED9BC3}"/>
          </ac:spMkLst>
        </pc:spChg>
        <pc:spChg chg="add mod topLvl">
          <ac:chgData name="소 민환" userId="367441008b9a3a76" providerId="LiveId" clId="{72140D53-68B7-4837-A58D-4DD1A6BE2B56}" dt="2020-10-11T10:06:53.658" v="6971" actId="339"/>
          <ac:spMkLst>
            <pc:docMk/>
            <pc:sldMk cId="1072929535" sldId="294"/>
            <ac:spMk id="18" creationId="{D0D66424-450D-4C5B-8A46-412C5A2E6BCD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09T16:38:43.572" v="3708" actId="478"/>
          <ac:spMkLst>
            <pc:docMk/>
            <pc:sldMk cId="1072929535" sldId="294"/>
            <ac:spMk id="20" creationId="{B5811DF7-81B5-42B7-ABD3-0AEFFB232129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21" creationId="{DD07E6AF-5ED1-48AE-9A64-EAD679B2B96D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3" creationId="{52CCA593-563C-49C9-AA9F-0CD458D1E573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4" creationId="{2CEC55BE-1A2C-4AE5-8A2D-ECAA6C83EB06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6" creationId="{863BAC06-A06A-429D-BC51-8FB851D0C9A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7" creationId="{F8BD2444-DA4B-4C66-8EDA-F0454661646B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8" creationId="{FBAC3E64-95AD-4979-82BF-C229FFB5603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9" creationId="{E9001510-331B-48E0-89BF-E138828C93CF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0" creationId="{709E6874-6DF5-4098-8716-D334AC75A387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1" creationId="{904F7E45-0BB4-4B6C-B3BB-4A2F3CB5FD4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2" creationId="{7C0D0633-9D0C-469F-BDB1-B7EC27716F5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3" creationId="{A0E2AFE6-30A7-48C2-AA4E-7E2DCC6E237D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4" creationId="{912742D6-6FFF-4F3B-AC58-41FA84E4F9D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5" creationId="{ACFAEB8C-0799-47D5-A253-6DC41004DA28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7" creationId="{9664EC20-B039-43E6-9CF2-8E44D9EBA47A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8" creationId="{82C7E60E-A9D1-4A8E-A33E-C3B5037ECC2C}"/>
          </ac:spMkLst>
        </pc:spChg>
        <pc:spChg chg="del">
          <ac:chgData name="소 민환" userId="367441008b9a3a76" providerId="LiveId" clId="{72140D53-68B7-4837-A58D-4DD1A6BE2B56}" dt="2020-10-09T16:31:00.225" v="3638" actId="478"/>
          <ac:spMkLst>
            <pc:docMk/>
            <pc:sldMk cId="1072929535" sldId="294"/>
            <ac:spMk id="39" creationId="{676A9E0C-6F98-4C61-BF83-09020447A73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9" creationId="{D2B97CCF-E6CC-4AB4-A1C3-1AEE4C3DAAA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1" creationId="{E3005C2C-0290-4B7C-8C2E-93566D6C8E7E}"/>
          </ac:spMkLst>
        </pc:spChg>
        <pc:spChg chg="del">
          <ac:chgData name="소 민환" userId="367441008b9a3a76" providerId="LiveId" clId="{72140D53-68B7-4837-A58D-4DD1A6BE2B56}" dt="2020-10-09T16:31:00.926" v="3639" actId="478"/>
          <ac:spMkLst>
            <pc:docMk/>
            <pc:sldMk cId="1072929535" sldId="294"/>
            <ac:spMk id="42" creationId="{72089220-504B-422D-ADE4-EF40A4E8F10B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2" creationId="{73ED98FF-3A34-46C7-9C9A-4E78005D64A6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3" creationId="{5E741335-6B1E-49BA-B956-E2575BB9DA52}"/>
          </ac:spMkLst>
        </pc:spChg>
        <pc:grpChg chg="del mod">
          <ac:chgData name="소 민환" userId="367441008b9a3a76" providerId="LiveId" clId="{72140D53-68B7-4837-A58D-4DD1A6BE2B56}" dt="2020-10-10T01:50:34.336" v="3912" actId="478"/>
          <ac:grpSpMkLst>
            <pc:docMk/>
            <pc:sldMk cId="1072929535" sldId="294"/>
            <ac:grpSpMk id="3" creationId="{F5A9B1CE-DF92-436A-A1F3-07E95B2F353E}"/>
          </ac:grpSpMkLst>
        </pc:grpChg>
        <pc:grpChg chg="add mod">
          <ac:chgData name="소 민환" userId="367441008b9a3a76" providerId="LiveId" clId="{72140D53-68B7-4837-A58D-4DD1A6BE2B56}" dt="2020-10-09T16:38:13.155" v="3704" actId="1076"/>
          <ac:grpSpMkLst>
            <pc:docMk/>
            <pc:sldMk cId="1072929535" sldId="294"/>
            <ac:grpSpMk id="15" creationId="{3A5EC98D-49E8-4C75-BDF1-EDB648F07BA6}"/>
          </ac:grpSpMkLst>
        </pc:grpChg>
        <pc:grpChg chg="add del mod">
          <ac:chgData name="소 민환" userId="367441008b9a3a76" providerId="LiveId" clId="{72140D53-68B7-4837-A58D-4DD1A6BE2B56}" dt="2020-10-11T10:02:02.567" v="6927" actId="478"/>
          <ac:grpSpMkLst>
            <pc:docMk/>
            <pc:sldMk cId="1072929535" sldId="294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09T16:40:02.882" v="3738" actId="165"/>
          <ac:grpSpMkLst>
            <pc:docMk/>
            <pc:sldMk cId="1072929535" sldId="294"/>
            <ac:grpSpMk id="22" creationId="{4AB9012C-CC9D-470D-81B1-AD4A67658EEC}"/>
          </ac:grpSpMkLst>
        </pc:grpChg>
        <pc:grpChg chg="add del mod">
          <ac:chgData name="소 민환" userId="367441008b9a3a76" providerId="LiveId" clId="{72140D53-68B7-4837-A58D-4DD1A6BE2B56}" dt="2020-10-11T10:02:04.858" v="6928" actId="478"/>
          <ac:grpSpMkLst>
            <pc:docMk/>
            <pc:sldMk cId="1072929535" sldId="294"/>
            <ac:grpSpMk id="36" creationId="{84079CCD-F2AC-4DC0-A2DE-B7830BC8D011}"/>
          </ac:grpSpMkLst>
        </pc:grpChg>
        <pc:grpChg chg="mod">
          <ac:chgData name="소 민환" userId="367441008b9a3a76" providerId="LiveId" clId="{72140D53-68B7-4837-A58D-4DD1A6BE2B56}" dt="2020-10-10T01:50:56.503" v="3918"/>
          <ac:grpSpMkLst>
            <pc:docMk/>
            <pc:sldMk cId="1072929535" sldId="294"/>
            <ac:grpSpMk id="40" creationId="{6AC105EB-F0DC-40E8-AC3C-AA6574BE594C}"/>
          </ac:grpSpMkLst>
        </pc:grpChg>
        <pc:picChg chg="mod">
          <ac:chgData name="소 민환" userId="367441008b9a3a76" providerId="LiveId" clId="{72140D53-68B7-4837-A58D-4DD1A6BE2B56}" dt="2020-10-10T01:50:21.938" v="3909"/>
          <ac:picMkLst>
            <pc:docMk/>
            <pc:sldMk cId="1072929535" sldId="294"/>
            <ac:picMk id="25" creationId="{31861558-40C3-404F-812D-8B7A677D1B8C}"/>
          </ac:picMkLst>
        </pc:picChg>
        <pc:picChg chg="del">
          <ac:chgData name="소 민환" userId="367441008b9a3a76" providerId="LiveId" clId="{72140D53-68B7-4837-A58D-4DD1A6BE2B56}" dt="2020-10-09T16:30:58.488" v="3637" actId="478"/>
          <ac:picMkLst>
            <pc:docMk/>
            <pc:sldMk cId="1072929535" sldId="294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11T10:02:32.763" v="6938" actId="692"/>
          <ac:cxnSpMkLst>
            <pc:docMk/>
            <pc:sldMk cId="1072929535" sldId="294"/>
            <ac:cxnSpMk id="6" creationId="{5E7975AD-F7F4-4C22-BCF3-A23A86824D84}"/>
          </ac:cxnSpMkLst>
        </pc:cxnChg>
        <pc:cxnChg chg="add mod">
          <ac:chgData name="소 민환" userId="367441008b9a3a76" providerId="LiveId" clId="{72140D53-68B7-4837-A58D-4DD1A6BE2B56}" dt="2020-10-09T16:35:36.800" v="3677" actId="1076"/>
          <ac:cxnSpMkLst>
            <pc:docMk/>
            <pc:sldMk cId="1072929535" sldId="294"/>
            <ac:cxnSpMk id="13" creationId="{47C31E50-1696-4F68-8C85-80602C971CBD}"/>
          </ac:cxnSpMkLst>
        </pc:cxnChg>
        <pc:cxnChg chg="del">
          <ac:chgData name="소 민환" userId="367441008b9a3a76" providerId="LiveId" clId="{72140D53-68B7-4837-A58D-4DD1A6BE2B56}" dt="2020-10-09T16:31:02.530" v="3640" actId="478"/>
          <ac:cxnSpMkLst>
            <pc:docMk/>
            <pc:sldMk cId="1072929535" sldId="294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4T08:46:57.424" v="17096" actId="478"/>
        <pc:sldMkLst>
          <pc:docMk/>
          <pc:sldMk cId="1045773179" sldId="295"/>
        </pc:sldMkLst>
        <pc:spChg chg="del">
          <ac:chgData name="소 민환" userId="367441008b9a3a76" providerId="LiveId" clId="{72140D53-68B7-4837-A58D-4DD1A6BE2B56}" dt="2020-10-11T16:36:53.692" v="11163" actId="478"/>
          <ac:spMkLst>
            <pc:docMk/>
            <pc:sldMk cId="1045773179" sldId="295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0T01:53:59.617" v="3951" actId="11529"/>
          <ac:spMkLst>
            <pc:docMk/>
            <pc:sldMk cId="1045773179" sldId="295"/>
            <ac:spMk id="3" creationId="{9122ECF9-4E5E-4594-BC8C-46D03A7395B1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3" creationId="{A502191D-E34E-4EC7-AF58-FE34DDDB2FEC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4" creationId="{143FF93B-FB06-41D8-BFA6-CDB66DA79A44}"/>
          </ac:spMkLst>
        </pc:spChg>
        <pc:spChg chg="add mod">
          <ac:chgData name="소 민환" userId="367441008b9a3a76" providerId="LiveId" clId="{72140D53-68B7-4837-A58D-4DD1A6BE2B56}" dt="2020-10-11T10:14:10.550" v="7882" actId="692"/>
          <ac:spMkLst>
            <pc:docMk/>
            <pc:sldMk cId="1045773179" sldId="295"/>
            <ac:spMk id="6" creationId="{E388E1B7-6F71-4672-A6CC-9B786BB8E0F7}"/>
          </ac:spMkLst>
        </pc:spChg>
        <pc:spChg chg="add mo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8" creationId="{A70C7DAD-7A38-4215-83FE-56DDC0DCE6CE}"/>
          </ac:spMkLst>
        </pc:spChg>
        <pc:spChg chg="add del">
          <ac:chgData name="소 민환" userId="367441008b9a3a76" providerId="LiveId" clId="{72140D53-68B7-4837-A58D-4DD1A6BE2B56}" dt="2020-10-10T02:00:41.177" v="4027" actId="478"/>
          <ac:spMkLst>
            <pc:docMk/>
            <pc:sldMk cId="1045773179" sldId="295"/>
            <ac:spMk id="9" creationId="{3E5C173C-1815-42EE-9BBD-93C3D8D4291E}"/>
          </ac:spMkLst>
        </pc:spChg>
        <pc:spChg chg="add del mod">
          <ac:chgData name="소 민환" userId="367441008b9a3a76" providerId="LiveId" clId="{72140D53-68B7-4837-A58D-4DD1A6BE2B56}" dt="2020-10-10T09:40:31.336" v="4320" actId="478"/>
          <ac:spMkLst>
            <pc:docMk/>
            <pc:sldMk cId="1045773179" sldId="295"/>
            <ac:spMk id="10" creationId="{56201234-2A16-43E9-B325-93F5CC17A4CA}"/>
          </ac:spMkLst>
        </pc:spChg>
        <pc:spChg chg="add del mod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0" creationId="{F1BA4119-74B5-47EC-A728-F7B9FAB70753}"/>
          </ac:spMkLst>
        </pc:spChg>
        <pc:spChg chg="del mod">
          <ac:chgData name="소 민환" userId="367441008b9a3a76" providerId="LiveId" clId="{72140D53-68B7-4837-A58D-4DD1A6BE2B56}" dt="2020-10-10T01:55:30.299" v="3962" actId="478"/>
          <ac:spMkLst>
            <pc:docMk/>
            <pc:sldMk cId="1045773179" sldId="295"/>
            <ac:spMk id="11" creationId="{C41CEF8B-6675-406D-A6B9-471BAD2542EF}"/>
          </ac:spMkLst>
        </pc:spChg>
        <pc:spChg chg="add del mod">
          <ac:chgData name="소 민환" userId="367441008b9a3a76" providerId="LiveId" clId="{72140D53-68B7-4837-A58D-4DD1A6BE2B56}" dt="2020-10-10T09:41:05.274" v="4334" actId="478"/>
          <ac:spMkLst>
            <pc:docMk/>
            <pc:sldMk cId="1045773179" sldId="295"/>
            <ac:spMk id="11" creationId="{F5AAFF76-3684-4156-8093-7321D5269735}"/>
          </ac:spMkLst>
        </pc:spChg>
        <pc:spChg chg="add del mod">
          <ac:chgData name="소 민환" userId="367441008b9a3a76" providerId="LiveId" clId="{72140D53-68B7-4837-A58D-4DD1A6BE2B56}" dt="2020-10-10T09:48:01.076" v="4435" actId="478"/>
          <ac:spMkLst>
            <pc:docMk/>
            <pc:sldMk cId="1045773179" sldId="295"/>
            <ac:spMk id="12" creationId="{561FA744-0FEA-4030-BF42-EE9906CF803C}"/>
          </ac:spMkLst>
        </pc:spChg>
        <pc:spChg chg="add del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2" creationId="{A2F54B8D-CFD9-42B5-A122-C84853C35D76}"/>
          </ac:spMkLst>
        </pc:spChg>
        <pc:spChg chg="add mod">
          <ac:chgData name="소 민환" userId="367441008b9a3a76" providerId="LiveId" clId="{72140D53-68B7-4837-A58D-4DD1A6BE2B56}" dt="2020-10-10T02:05:31.817" v="4065" actId="164"/>
          <ac:spMkLst>
            <pc:docMk/>
            <pc:sldMk cId="1045773179" sldId="295"/>
            <ac:spMk id="14" creationId="{DEA2FDD3-37F9-4BF0-86C3-940B0543F0AA}"/>
          </ac:spMkLst>
        </pc:spChg>
        <pc:spChg chg="add del mod">
          <ac:chgData name="소 민환" userId="367441008b9a3a76" providerId="LiveId" clId="{72140D53-68B7-4837-A58D-4DD1A6BE2B56}" dt="2020-10-10T09:43:01.061" v="4382" actId="767"/>
          <ac:spMkLst>
            <pc:docMk/>
            <pc:sldMk cId="1045773179" sldId="295"/>
            <ac:spMk id="18" creationId="{5B3088D7-ABE8-4DCC-9093-CD59286ECCE9}"/>
          </ac:spMkLst>
        </pc:spChg>
        <pc:spChg chg="del">
          <ac:chgData name="소 민환" userId="367441008b9a3a76" providerId="LiveId" clId="{72140D53-68B7-4837-A58D-4DD1A6BE2B56}" dt="2020-10-10T01:52:44.528" v="3943" actId="478"/>
          <ac:spMkLst>
            <pc:docMk/>
            <pc:sldMk cId="1045773179" sldId="295"/>
            <ac:spMk id="18" creationId="{D0D66424-450D-4C5B-8A46-412C5A2E6BCD}"/>
          </ac:spMkLst>
        </pc:spChg>
        <pc:spChg chg="add mod">
          <ac:chgData name="소 민환" userId="367441008b9a3a76" providerId="LiveId" clId="{72140D53-68B7-4837-A58D-4DD1A6BE2B56}" dt="2020-10-11T10:15:26.525" v="8032" actId="20577"/>
          <ac:spMkLst>
            <pc:docMk/>
            <pc:sldMk cId="1045773179" sldId="295"/>
            <ac:spMk id="19" creationId="{744BD6DE-9391-4D4D-A252-140844D8D7D9}"/>
          </ac:spMkLst>
        </pc:spChg>
        <pc:spChg chg="del">
          <ac:chgData name="소 민환" userId="367441008b9a3a76" providerId="LiveId" clId="{72140D53-68B7-4837-A58D-4DD1A6BE2B56}" dt="2020-10-10T01:52:47.938" v="3946" actId="478"/>
          <ac:spMkLst>
            <pc:docMk/>
            <pc:sldMk cId="1045773179" sldId="295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10T09:48:02.614" v="4436" actId="478"/>
          <ac:spMkLst>
            <pc:docMk/>
            <pc:sldMk cId="1045773179" sldId="295"/>
            <ac:spMk id="19" creationId="{EB35C9D8-E8D5-4338-BF33-27605BBFAEB9}"/>
          </ac:spMkLst>
        </pc:spChg>
        <pc:spChg chg="add del mod">
          <ac:chgData name="소 민환" userId="367441008b9a3a76" providerId="LiveId" clId="{72140D53-68B7-4837-A58D-4DD1A6BE2B56}" dt="2020-10-10T09:44:59.267" v="4416" actId="478"/>
          <ac:spMkLst>
            <pc:docMk/>
            <pc:sldMk cId="1045773179" sldId="295"/>
            <ac:spMk id="20" creationId="{8A540B59-97CA-4FB0-B0BD-EF09409A0EF3}"/>
          </ac:spMkLst>
        </pc:spChg>
        <pc:spChg chg="add del">
          <ac:chgData name="소 민환" userId="367441008b9a3a76" providerId="LiveId" clId="{72140D53-68B7-4837-A58D-4DD1A6BE2B56}" dt="2020-10-10T01:57:16.528" v="4000" actId="478"/>
          <ac:spMkLst>
            <pc:docMk/>
            <pc:sldMk cId="1045773179" sldId="295"/>
            <ac:spMk id="21" creationId="{DD07E6AF-5ED1-48AE-9A64-EAD679B2B96D}"/>
          </ac:spMkLst>
        </pc:spChg>
        <pc:spChg chg="del">
          <ac:chgData name="소 민환" userId="367441008b9a3a76" providerId="LiveId" clId="{72140D53-68B7-4837-A58D-4DD1A6BE2B56}" dt="2020-10-10T01:52:45.364" v="3944" actId="478"/>
          <ac:spMkLst>
            <pc:docMk/>
            <pc:sldMk cId="1045773179" sldId="295"/>
            <ac:spMk id="23" creationId="{52CCA593-563C-49C9-AA9F-0CD458D1E573}"/>
          </ac:spMkLst>
        </pc:spChg>
        <pc:spChg chg="del">
          <ac:chgData name="소 민환" userId="367441008b9a3a76" providerId="LiveId" clId="{72140D53-68B7-4837-A58D-4DD1A6BE2B56}" dt="2020-10-10T01:52:46.492" v="3945" actId="478"/>
          <ac:spMkLst>
            <pc:docMk/>
            <pc:sldMk cId="1045773179" sldId="295"/>
            <ac:spMk id="24" creationId="{2CEC55BE-1A2C-4AE5-8A2D-ECAA6C83EB06}"/>
          </ac:spMkLst>
        </pc:spChg>
        <pc:spChg chg="add del mod">
          <ac:chgData name="소 민환" userId="367441008b9a3a76" providerId="LiveId" clId="{72140D53-68B7-4837-A58D-4DD1A6BE2B56}" dt="2020-10-10T09:47:03.840" v="4434" actId="478"/>
          <ac:spMkLst>
            <pc:docMk/>
            <pc:sldMk cId="1045773179" sldId="295"/>
            <ac:spMk id="31" creationId="{9C65B9A2-7AB5-4D1D-8B8C-61C30E9E4A21}"/>
          </ac:spMkLst>
        </pc:spChg>
        <pc:spChg chg="add del mod">
          <ac:chgData name="소 민환" userId="367441008b9a3a76" providerId="LiveId" clId="{72140D53-68B7-4837-A58D-4DD1A6BE2B56}" dt="2020-10-10T01:54:56.039" v="3956" actId="478"/>
          <ac:spMkLst>
            <pc:docMk/>
            <pc:sldMk cId="1045773179" sldId="295"/>
            <ac:spMk id="44" creationId="{5B6736A2-C4CE-422D-AAA2-A303C82D2F2C}"/>
          </ac:spMkLst>
        </pc:spChg>
        <pc:spChg chg="mod">
          <ac:chgData name="소 민환" userId="367441008b9a3a76" providerId="LiveId" clId="{72140D53-68B7-4837-A58D-4DD1A6BE2B56}" dt="2020-10-10T02:05:49.165" v="4069" actId="164"/>
          <ac:spMkLst>
            <pc:docMk/>
            <pc:sldMk cId="1045773179" sldId="295"/>
            <ac:spMk id="46" creationId="{FF7967E4-9589-4A57-B2C8-40994796AABD}"/>
          </ac:spMkLst>
        </pc:spChg>
        <pc:spChg chg="add del">
          <ac:chgData name="소 민환" userId="367441008b9a3a76" providerId="LiveId" clId="{72140D53-68B7-4837-A58D-4DD1A6BE2B56}" dt="2020-10-10T02:05:22.356" v="4064" actId="478"/>
          <ac:spMkLst>
            <pc:docMk/>
            <pc:sldMk cId="1045773179" sldId="295"/>
            <ac:spMk id="54" creationId="{A46B8D3D-8ED0-4CA6-BE5D-889E41109317}"/>
          </ac:spMkLst>
        </pc:spChg>
        <pc:spChg chg="mod">
          <ac:chgData name="소 민환" userId="367441008b9a3a76" providerId="LiveId" clId="{72140D53-68B7-4837-A58D-4DD1A6BE2B56}" dt="2020-10-10T02:05:33.299" v="4066"/>
          <ac:spMkLst>
            <pc:docMk/>
            <pc:sldMk cId="1045773179" sldId="295"/>
            <ac:spMk id="57" creationId="{01091B0A-1648-4FAD-9E30-9C921C74355F}"/>
          </ac:spMkLst>
        </pc:spChg>
        <pc:spChg chg="add mod or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60" creationId="{C2E44332-91A6-4271-9DCA-A1D6259FD552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2" creationId="{6D2946B0-B94B-47AD-8122-853D86C9FE4E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3" creationId="{24DD0D57-6DB9-44E8-B443-7EF199E3D0C3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4" creationId="{6811E335-41AE-459A-9CF6-BAB9B147B093}"/>
          </ac:spMkLst>
        </pc:spChg>
        <pc:spChg chg="add del mod">
          <ac:chgData name="소 민환" userId="367441008b9a3a76" providerId="LiveId" clId="{72140D53-68B7-4837-A58D-4DD1A6BE2B56}" dt="2020-10-10T09:35:03.622" v="4207" actId="478"/>
          <ac:spMkLst>
            <pc:docMk/>
            <pc:sldMk cId="1045773179" sldId="295"/>
            <ac:spMk id="65" creationId="{C57B12D1-AC38-44D7-ACF1-75392BCCFAFD}"/>
          </ac:spMkLst>
        </pc:spChg>
        <pc:spChg chg="add del mod">
          <ac:chgData name="소 민환" userId="367441008b9a3a76" providerId="LiveId" clId="{72140D53-68B7-4837-A58D-4DD1A6BE2B56}" dt="2020-10-10T02:10:22.155" v="4108" actId="478"/>
          <ac:spMkLst>
            <pc:docMk/>
            <pc:sldMk cId="1045773179" sldId="295"/>
            <ac:spMk id="66" creationId="{C48BF29E-FA5A-4539-A702-B01D563CA1E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9" creationId="{0623BE24-F4F7-4DFB-A35C-2C4F9E40153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0" creationId="{217C466E-7713-4366-AAFD-E20EE1F1F4C9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1" creationId="{1E6C8462-DACF-4F1A-B188-265F66D6BC71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2" creationId="{26A8BC06-6A5E-42D6-8AF3-6CC78C3CF5F7}"/>
          </ac:spMkLst>
        </pc:s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5" creationId="{EE553C96-A05A-4629-8815-4AB207A61006}"/>
          </ac:grpSpMkLst>
        </pc:grpChg>
        <pc:grpChg chg="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15" creationId="{3A5EC98D-49E8-4C75-BDF1-EDB648F07BA6}"/>
          </ac:grpSpMkLst>
        </pc:grpChg>
        <pc:grpChg chg="del">
          <ac:chgData name="소 민환" userId="367441008b9a3a76" providerId="LiveId" clId="{72140D53-68B7-4837-A58D-4DD1A6BE2B56}" dt="2020-10-10T01:52:02.234" v="3942" actId="478"/>
          <ac:grpSpMkLst>
            <pc:docMk/>
            <pc:sldMk cId="1045773179" sldId="295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14T08:46:57.424" v="17096" actId="478"/>
          <ac:grpSpMkLst>
            <pc:docMk/>
            <pc:sldMk cId="1045773179" sldId="295"/>
            <ac:grpSpMk id="36" creationId="{84079CCD-F2AC-4DC0-A2DE-B7830BC8D011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5" creationId="{DDB24643-938E-42EA-A76C-02DA6E0D4607}"/>
          </ac:grpSpMkLst>
        </pc:grpChg>
        <pc:grpChg chg="add mo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6" creationId="{C83C8858-0B01-456D-B071-65DEBB9B39E6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9" creationId="{B061D0F5-248D-441A-B432-69AD6F62EFE1}"/>
          </ac:grpSpMkLst>
        </pc:grpChg>
        <pc:grpChg chg="add mod">
          <ac:chgData name="소 민환" userId="367441008b9a3a76" providerId="LiveId" clId="{72140D53-68B7-4837-A58D-4DD1A6BE2B56}" dt="2020-10-10T02:19:01.855" v="4204" actId="164"/>
          <ac:grpSpMkLst>
            <pc:docMk/>
            <pc:sldMk cId="1045773179" sldId="295"/>
            <ac:grpSpMk id="61" creationId="{104B232C-92CF-4769-957F-027957DD775C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73" creationId="{D37D3AF5-7E68-4249-996E-4B21C29DAD42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94" creationId="{8D0B03F9-6718-4018-81E4-23F13C290EAF}"/>
          </ac:grpSpMkLst>
        </pc:grpChg>
        <pc:picChg chg="add del mod">
          <ac:chgData name="소 민환" userId="367441008b9a3a76" providerId="LiveId" clId="{72140D53-68B7-4837-A58D-4DD1A6BE2B56}" dt="2020-10-10T01:56:16.843" v="3985" actId="478"/>
          <ac:picMkLst>
            <pc:docMk/>
            <pc:sldMk cId="1045773179" sldId="295"/>
            <ac:picMk id="5" creationId="{0B028547-821D-4D4C-BBFA-F05C464309AB}"/>
          </ac:picMkLst>
        </pc:picChg>
        <pc:picChg chg="add mod">
          <ac:chgData name="소 민환" userId="367441008b9a3a76" providerId="LiveId" clId="{72140D53-68B7-4837-A58D-4DD1A6BE2B56}" dt="2020-10-10T02:06:53.136" v="4079" actId="164"/>
          <ac:picMkLst>
            <pc:docMk/>
            <pc:sldMk cId="1045773179" sldId="295"/>
            <ac:picMk id="7" creationId="{E71CA8FF-449A-4288-92DC-334B685F88A1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33" creationId="{CCF68A88-403A-4D54-80CF-555752C50884}"/>
          </ac:picMkLst>
        </pc:picChg>
        <pc:picChg chg="add del mod">
          <ac:chgData name="소 민환" userId="367441008b9a3a76" providerId="LiveId" clId="{72140D53-68B7-4837-A58D-4DD1A6BE2B56}" dt="2020-10-10T09:49:44.621" v="4461" actId="478"/>
          <ac:picMkLst>
            <pc:docMk/>
            <pc:sldMk cId="1045773179" sldId="295"/>
            <ac:picMk id="35" creationId="{7131F662-8A80-4527-ACD5-23E97B18B746}"/>
          </ac:picMkLst>
        </pc:picChg>
        <pc:picChg chg="add del mod">
          <ac:chgData name="소 민환" userId="367441008b9a3a76" providerId="LiveId" clId="{72140D53-68B7-4837-A58D-4DD1A6BE2B56}" dt="2020-10-10T09:50:20.652" v="4481" actId="478"/>
          <ac:picMkLst>
            <pc:docMk/>
            <pc:sldMk cId="1045773179" sldId="295"/>
            <ac:picMk id="45" creationId="{9B7EB351-F73F-4EFE-9EF5-12EB559A0184}"/>
          </ac:picMkLst>
        </pc:picChg>
        <pc:picChg chg="add mod or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6" creationId="{EBF4427A-2887-48EF-9B85-57C297D2E5A7}"/>
          </ac:picMkLst>
        </pc:picChg>
        <pc:picChg chg="add del">
          <ac:chgData name="소 민환" userId="367441008b9a3a76" providerId="LiveId" clId="{72140D53-68B7-4837-A58D-4DD1A6BE2B56}" dt="2020-10-10T02:10:16.991" v="4106" actId="478"/>
          <ac:picMkLst>
            <pc:docMk/>
            <pc:sldMk cId="1045773179" sldId="295"/>
            <ac:picMk id="68" creationId="{20B39197-9979-4024-9C9F-32D42C1507C6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8" creationId="{C5DFE0C7-9494-4042-9337-89AFF6D62B3B}"/>
          </ac:picMkLst>
        </pc:pic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9" creationId="{6BF78C2A-D92D-4E6C-89B8-7162444C51E6}"/>
          </ac:cxnSpMkLst>
        </pc:cxnChg>
        <pc:cxnChg chg="add del">
          <ac:chgData name="소 민환" userId="367441008b9a3a76" providerId="LiveId" clId="{72140D53-68B7-4837-A58D-4DD1A6BE2B56}" dt="2020-10-11T10:14:20.806" v="7884" actId="11529"/>
          <ac:cxnSpMkLst>
            <pc:docMk/>
            <pc:sldMk cId="1045773179" sldId="295"/>
            <ac:cxnSpMk id="11" creationId="{6EEC614F-A006-478D-89AB-44AE5F6FAE33}"/>
          </ac:cxnSpMkLst>
        </pc:cxnChg>
        <pc:cxnChg chg="add del mod">
          <ac:chgData name="소 민환" userId="367441008b9a3a76" providerId="LiveId" clId="{72140D53-68B7-4837-A58D-4DD1A6BE2B56}" dt="2020-10-10T02:06:53.136" v="4079" actId="164"/>
          <ac:cxnSpMkLst>
            <pc:docMk/>
            <pc:sldMk cId="1045773179" sldId="295"/>
            <ac:cxnSpMk id="13" creationId="{47C31E50-1696-4F68-8C85-80602C971CBD}"/>
          </ac:cxnSpMkLst>
        </pc:cxnChg>
        <pc:cxnChg chg="add mod">
          <ac:chgData name="소 민환" userId="367441008b9a3a76" providerId="LiveId" clId="{72140D53-68B7-4837-A58D-4DD1A6BE2B56}" dt="2020-10-11T10:14:30.948" v="7886" actId="692"/>
          <ac:cxnSpMkLst>
            <pc:docMk/>
            <pc:sldMk cId="1045773179" sldId="295"/>
            <ac:cxnSpMk id="18" creationId="{8A76E4AF-D727-4833-913C-F72E3EAAB114}"/>
          </ac:cxnSpMkLst>
        </pc:cxnChg>
        <pc:cxnChg chg="add del mod">
          <ac:chgData name="소 민환" userId="367441008b9a3a76" providerId="LiveId" clId="{72140D53-68B7-4837-A58D-4DD1A6BE2B56}" dt="2020-10-10T09:48:03.243" v="4437" actId="478"/>
          <ac:cxnSpMkLst>
            <pc:docMk/>
            <pc:sldMk cId="1045773179" sldId="295"/>
            <ac:cxnSpMk id="22" creationId="{90975630-56E6-4CB4-99B4-DEE0877B936D}"/>
          </ac:cxnSpMkLst>
        </pc:cxnChg>
        <pc:cxnChg chg="add del mod">
          <ac:chgData name="소 민환" userId="367441008b9a3a76" providerId="LiveId" clId="{72140D53-68B7-4837-A58D-4DD1A6BE2B56}" dt="2020-10-10T09:48:04.589" v="4438" actId="478"/>
          <ac:cxnSpMkLst>
            <pc:docMk/>
            <pc:sldMk cId="1045773179" sldId="295"/>
            <ac:cxnSpMk id="26" creationId="{CDF144E3-616D-484F-A846-1DA639E2A193}"/>
          </ac:cxnSpMkLst>
        </pc:cxnChg>
        <pc:cxnChg chg="add del mod">
          <ac:chgData name="소 민환" userId="367441008b9a3a76" providerId="LiveId" clId="{72140D53-68B7-4837-A58D-4DD1A6BE2B56}" dt="2020-10-10T01:54:56.039" v="3956" actId="478"/>
          <ac:cxnSpMkLst>
            <pc:docMk/>
            <pc:sldMk cId="1045773179" sldId="295"/>
            <ac:cxnSpMk id="45" creationId="{C11FE22F-5B43-4DCE-A019-E207E708B38B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7" creationId="{F68A1061-27BA-4295-8ED7-77ABA50FF31F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8" creationId="{9B848C2A-C4F2-48EE-BAD5-1BA26A4C5260}"/>
          </ac:cxnSpMkLst>
        </pc:cxnChg>
        <pc:cxnChg chg="add del mod">
          <ac:chgData name="소 민환" userId="367441008b9a3a76" providerId="LiveId" clId="{72140D53-68B7-4837-A58D-4DD1A6BE2B56}" dt="2020-10-10T02:03:29.584" v="4050" actId="478"/>
          <ac:cxnSpMkLst>
            <pc:docMk/>
            <pc:sldMk cId="1045773179" sldId="295"/>
            <ac:cxnSpMk id="48" creationId="{EDE2433A-EC74-417F-9D27-B52D630B0AA7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9" creationId="{7F488495-328D-48D8-B840-A948BCC40BAC}"/>
          </ac:cxnSpMkLst>
        </pc:cxnChg>
        <pc:cxnChg chg="add mod">
          <ac:chgData name="소 민환" userId="367441008b9a3a76" providerId="LiveId" clId="{72140D53-68B7-4837-A58D-4DD1A6BE2B56}" dt="2020-10-10T02:05:49.165" v="4069" actId="164"/>
          <ac:cxnSpMkLst>
            <pc:docMk/>
            <pc:sldMk cId="1045773179" sldId="295"/>
            <ac:cxnSpMk id="50" creationId="{CBAF2599-653E-4EAD-A3D4-6A1E8A178E5D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51" creationId="{DD58A9DF-8E72-4AD8-93D2-F8C2EFF5C5EE}"/>
          </ac:cxnSpMkLst>
        </pc:cxnChg>
        <pc:cxnChg chg="add del mod">
          <ac:chgData name="소 민환" userId="367441008b9a3a76" providerId="LiveId" clId="{72140D53-68B7-4837-A58D-4DD1A6BE2B56}" dt="2020-10-10T09:37:58.958" v="4237" actId="478"/>
          <ac:cxnSpMkLst>
            <pc:docMk/>
            <pc:sldMk cId="1045773179" sldId="295"/>
            <ac:cxnSpMk id="52" creationId="{5DB62785-52E5-4CDB-9881-750A7EF60D65}"/>
          </ac:cxnSpMkLst>
        </pc:cxnChg>
        <pc:cxnChg chg="add mod">
          <ac:chgData name="소 민환" userId="367441008b9a3a76" providerId="LiveId" clId="{72140D53-68B7-4837-A58D-4DD1A6BE2B56}" dt="2020-10-10T02:05:31.817" v="4065" actId="164"/>
          <ac:cxnSpMkLst>
            <pc:docMk/>
            <pc:sldMk cId="1045773179" sldId="295"/>
            <ac:cxnSpMk id="53" creationId="{33E557FC-092B-4FEC-AEF4-FEF8F73B8BA1}"/>
          </ac:cxnSpMkLst>
        </pc:cxnChg>
        <pc:cxnChg chg="mod">
          <ac:chgData name="소 민환" userId="367441008b9a3a76" providerId="LiveId" clId="{72140D53-68B7-4837-A58D-4DD1A6BE2B56}" dt="2020-10-10T02:05:33.299" v="4066"/>
          <ac:cxnSpMkLst>
            <pc:docMk/>
            <pc:sldMk cId="1045773179" sldId="295"/>
            <ac:cxnSpMk id="58" creationId="{0BF8A9E5-C3F5-49B0-BB88-188588F5BEBD}"/>
          </ac:cxnSpMkLst>
        </pc:cxnChg>
        <pc:cxnChg chg="add del mod">
          <ac:chgData name="소 민환" userId="367441008b9a3a76" providerId="LiveId" clId="{72140D53-68B7-4837-A58D-4DD1A6BE2B56}" dt="2020-10-10T02:16:01.367" v="4159" actId="11529"/>
          <ac:cxnSpMkLst>
            <pc:docMk/>
            <pc:sldMk cId="1045773179" sldId="295"/>
            <ac:cxnSpMk id="74" creationId="{5BB17387-A7E6-4158-8383-F9EF25EB2F3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76" creationId="{477B14F5-9E04-458F-9FE0-9FEA0E862375}"/>
          </ac:cxnSpMkLst>
        </pc:cxnChg>
        <pc:cxnChg chg="add del mod">
          <ac:chgData name="소 민환" userId="367441008b9a3a76" providerId="LiveId" clId="{72140D53-68B7-4837-A58D-4DD1A6BE2B56}" dt="2020-10-10T02:16:19.941" v="4168"/>
          <ac:cxnSpMkLst>
            <pc:docMk/>
            <pc:sldMk cId="1045773179" sldId="295"/>
            <ac:cxnSpMk id="77" creationId="{96D1F5CD-5EE9-4B11-B580-E200D3AED8AA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0" creationId="{CAF18EEB-4022-4C58-8E08-A3DE563BF3E3}"/>
          </ac:cxnSpMkLst>
        </pc:cxnChg>
        <pc:cxnChg chg="add del mod">
          <ac:chgData name="소 민환" userId="367441008b9a3a76" providerId="LiveId" clId="{72140D53-68B7-4837-A58D-4DD1A6BE2B56}" dt="2020-10-10T02:16:49.301" v="4174" actId="11529"/>
          <ac:cxnSpMkLst>
            <pc:docMk/>
            <pc:sldMk cId="1045773179" sldId="295"/>
            <ac:cxnSpMk id="82" creationId="{08F3AFA5-9EA3-416B-B1C6-F0E2FE52C52B}"/>
          </ac:cxnSpMkLst>
        </pc:cxnChg>
        <pc:cxnChg chg="add del mod">
          <ac:chgData name="소 민환" userId="367441008b9a3a76" providerId="LiveId" clId="{72140D53-68B7-4837-A58D-4DD1A6BE2B56}" dt="2020-10-10T02:17:04.836" v="4183" actId="478"/>
          <ac:cxnSpMkLst>
            <pc:docMk/>
            <pc:sldMk cId="1045773179" sldId="295"/>
            <ac:cxnSpMk id="84" creationId="{9788C624-DCDC-4430-9224-A7EAB6D98C7E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7" creationId="{D032A7FF-EBD4-481C-8B40-8FD0B5503880}"/>
          </ac:cxnSpMkLst>
        </pc:cxnChg>
        <pc:cxnChg chg="add del mod">
          <ac:chgData name="소 민환" userId="367441008b9a3a76" providerId="LiveId" clId="{72140D53-68B7-4837-A58D-4DD1A6BE2B56}" dt="2020-10-10T02:17:43.715" v="4190"/>
          <ac:cxnSpMkLst>
            <pc:docMk/>
            <pc:sldMk cId="1045773179" sldId="295"/>
            <ac:cxnSpMk id="88" creationId="{CFBDC995-C760-4639-A9C4-A4A5FF95DA8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9" creationId="{1FAE3A6D-91B5-46F6-BDA6-F2A1CCEEDF41}"/>
          </ac:cxnSpMkLst>
        </pc:cxnChg>
        <pc:cxnChg chg="add del mod">
          <ac:chgData name="소 민환" userId="367441008b9a3a76" providerId="LiveId" clId="{72140D53-68B7-4837-A58D-4DD1A6BE2B56}" dt="2020-10-10T02:18:20.799" v="4198" actId="11529"/>
          <ac:cxnSpMkLst>
            <pc:docMk/>
            <pc:sldMk cId="1045773179" sldId="295"/>
            <ac:cxnSpMk id="91" creationId="{1B7470B7-25FB-4373-8001-843CD300EDF4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93" creationId="{309211FD-0C5E-43E2-A2E2-BC17BADB6FE6}"/>
          </ac:cxnSpMkLst>
        </pc:cxnChg>
      </pc:sldChg>
      <pc:sldChg chg="addSp delSp modSp new del mod">
        <pc:chgData name="소 민환" userId="367441008b9a3a76" providerId="LiveId" clId="{72140D53-68B7-4837-A58D-4DD1A6BE2B56}" dt="2020-10-11T09:12:21.121" v="6711" actId="47"/>
        <pc:sldMkLst>
          <pc:docMk/>
          <pc:sldMk cId="2763390890" sldId="296"/>
        </pc:sldMkLst>
        <pc:spChg chg="mod">
          <ac:chgData name="소 민환" userId="367441008b9a3a76" providerId="LiveId" clId="{72140D53-68B7-4837-A58D-4DD1A6BE2B56}" dt="2020-10-10T16:56:17.635" v="5855" actId="2085"/>
          <ac:spMkLst>
            <pc:docMk/>
            <pc:sldMk cId="2763390890" sldId="296"/>
            <ac:spMk id="4" creationId="{DA2566BF-A9E8-40DE-9B48-A8EEF94A5A30}"/>
          </ac:spMkLst>
        </pc:spChg>
        <pc:spChg chg="add del mod ord">
          <ac:chgData name="소 민환" userId="367441008b9a3a76" providerId="LiveId" clId="{72140D53-68B7-4837-A58D-4DD1A6BE2B56}" dt="2020-10-11T02:02:15.860" v="5992" actId="478"/>
          <ac:spMkLst>
            <pc:docMk/>
            <pc:sldMk cId="2763390890" sldId="296"/>
            <ac:spMk id="5" creationId="{BB0061D7-DD08-4154-AFB4-9E0240328E75}"/>
          </ac:spMkLst>
        </pc:spChg>
        <pc:spChg chg="add del mod ord">
          <ac:chgData name="소 민환" userId="367441008b9a3a76" providerId="LiveId" clId="{72140D53-68B7-4837-A58D-4DD1A6BE2B56}" dt="2020-10-11T02:02:20.466" v="5998" actId="478"/>
          <ac:spMkLst>
            <pc:docMk/>
            <pc:sldMk cId="2763390890" sldId="296"/>
            <ac:spMk id="9" creationId="{679D6919-726E-4A79-966E-CDA26E4A3D33}"/>
          </ac:spMkLst>
        </pc:spChg>
        <pc:spChg chg="add del">
          <ac:chgData name="소 민환" userId="367441008b9a3a76" providerId="LiveId" clId="{72140D53-68B7-4837-A58D-4DD1A6BE2B56}" dt="2020-10-10T16:56:41.836" v="5860" actId="22"/>
          <ac:spMkLst>
            <pc:docMk/>
            <pc:sldMk cId="2763390890" sldId="296"/>
            <ac:spMk id="11" creationId="{43F8EA06-A9D0-490F-BDD2-DBC1825CA467}"/>
          </ac:spMkLst>
        </pc:spChg>
        <pc:spChg chg="add mod">
          <ac:chgData name="소 민환" userId="367441008b9a3a76" providerId="LiveId" clId="{72140D53-68B7-4837-A58D-4DD1A6BE2B56}" dt="2020-10-10T16:56:51.259" v="5868" actId="571"/>
          <ac:spMkLst>
            <pc:docMk/>
            <pc:sldMk cId="2763390890" sldId="296"/>
            <ac:spMk id="13" creationId="{78D37FA6-117B-4CDC-A8CD-18BA5D1BE4CC}"/>
          </ac:spMkLst>
        </pc:spChg>
        <pc:grpChg chg="add del mod">
          <ac:chgData name="소 민환" userId="367441008b9a3a76" providerId="LiveId" clId="{72140D53-68B7-4837-A58D-4DD1A6BE2B56}" dt="2020-10-11T02:02:19.517" v="5997" actId="478"/>
          <ac:grpSpMkLst>
            <pc:docMk/>
            <pc:sldMk cId="2763390890" sldId="296"/>
            <ac:grpSpMk id="2" creationId="{DDEAC079-4DFF-4559-9CD2-8B8E4A9F8741}"/>
          </ac:grpSpMkLst>
        </pc:grpChg>
        <pc:cxnChg chg="mod">
          <ac:chgData name="소 민환" userId="367441008b9a3a76" providerId="LiveId" clId="{72140D53-68B7-4837-A58D-4DD1A6BE2B56}" dt="2020-10-10T16:56:40.140" v="5858" actId="1076"/>
          <ac:cxnSpMkLst>
            <pc:docMk/>
            <pc:sldMk cId="2763390890" sldId="296"/>
            <ac:cxnSpMk id="3" creationId="{4CD6235E-5F43-49F5-A94F-E205DCEAE6AC}"/>
          </ac:cxnSpMkLst>
        </pc:cxnChg>
        <pc:cxnChg chg="add del mod">
          <ac:chgData name="소 민환" userId="367441008b9a3a76" providerId="LiveId" clId="{72140D53-68B7-4837-A58D-4DD1A6BE2B56}" dt="2020-10-11T02:02:16.832" v="5993" actId="478"/>
          <ac:cxnSpMkLst>
            <pc:docMk/>
            <pc:sldMk cId="2763390890" sldId="296"/>
            <ac:cxnSpMk id="6" creationId="{D1412EF2-ADF9-48B9-9583-02947D4E28BD}"/>
          </ac:cxnSpMkLst>
        </pc:cxnChg>
        <pc:cxnChg chg="add del mod">
          <ac:chgData name="소 민환" userId="367441008b9a3a76" providerId="LiveId" clId="{72140D53-68B7-4837-A58D-4DD1A6BE2B56}" dt="2020-10-11T02:02:18.834" v="5996" actId="478"/>
          <ac:cxnSpMkLst>
            <pc:docMk/>
            <pc:sldMk cId="2763390890" sldId="296"/>
            <ac:cxnSpMk id="12" creationId="{F013A40D-9DF5-46F3-95DD-DA85A68C4500}"/>
          </ac:cxnSpMkLst>
        </pc:cxnChg>
        <pc:cxnChg chg="add del mod">
          <ac:chgData name="소 민환" userId="367441008b9a3a76" providerId="LiveId" clId="{72140D53-68B7-4837-A58D-4DD1A6BE2B56}" dt="2020-10-10T16:56:50.744" v="5867"/>
          <ac:cxnSpMkLst>
            <pc:docMk/>
            <pc:sldMk cId="2763390890" sldId="296"/>
            <ac:cxnSpMk id="14" creationId="{A766FB4F-74C4-4C32-9C7B-4B73DD0AA2F8}"/>
          </ac:cxnSpMkLst>
        </pc:cxnChg>
        <pc:cxnChg chg="add del mod">
          <ac:chgData name="소 민환" userId="367441008b9a3a76" providerId="LiveId" clId="{72140D53-68B7-4837-A58D-4DD1A6BE2B56}" dt="2020-10-11T02:02:18.141" v="5995" actId="478"/>
          <ac:cxnSpMkLst>
            <pc:docMk/>
            <pc:sldMk cId="2763390890" sldId="296"/>
            <ac:cxnSpMk id="15" creationId="{713F0643-A96C-4559-B4C6-9C5B00B5751D}"/>
          </ac:cxnSpMkLst>
        </pc:cxnChg>
        <pc:cxnChg chg="add del mod">
          <ac:chgData name="소 민환" userId="367441008b9a3a76" providerId="LiveId" clId="{72140D53-68B7-4837-A58D-4DD1A6BE2B56}" dt="2020-10-11T02:02:17.472" v="5994" actId="478"/>
          <ac:cxnSpMkLst>
            <pc:docMk/>
            <pc:sldMk cId="2763390890" sldId="296"/>
            <ac:cxnSpMk id="16" creationId="{9F8E7825-8748-4E6A-94B2-23A944368CB8}"/>
          </ac:cxnSpMkLst>
        </pc:cxnChg>
        <pc:cxnChg chg="add del mod">
          <ac:chgData name="소 민환" userId="367441008b9a3a76" providerId="LiveId" clId="{72140D53-68B7-4837-A58D-4DD1A6BE2B56}" dt="2020-10-10T16:57:19.177" v="5892"/>
          <ac:cxnSpMkLst>
            <pc:docMk/>
            <pc:sldMk cId="2763390890" sldId="296"/>
            <ac:cxnSpMk id="17" creationId="{AC3C625D-44E3-4E22-82AC-AC6A1728463D}"/>
          </ac:cxnSpMkLst>
        </pc:cxnChg>
        <pc:cxnChg chg="add del mod">
          <ac:chgData name="소 민환" userId="367441008b9a3a76" providerId="LiveId" clId="{72140D53-68B7-4837-A58D-4DD1A6BE2B56}" dt="2020-10-10T16:57:18.938" v="5890"/>
          <ac:cxnSpMkLst>
            <pc:docMk/>
            <pc:sldMk cId="2763390890" sldId="296"/>
            <ac:cxnSpMk id="18" creationId="{4A34A83E-00FB-49A7-A49A-B2830C9CA27B}"/>
          </ac:cxnSpMkLst>
        </pc:cxnChg>
        <pc:cxnChg chg="add del mod">
          <ac:chgData name="소 민환" userId="367441008b9a3a76" providerId="LiveId" clId="{72140D53-68B7-4837-A58D-4DD1A6BE2B56}" dt="2020-10-10T16:57:18.580" v="5888"/>
          <ac:cxnSpMkLst>
            <pc:docMk/>
            <pc:sldMk cId="2763390890" sldId="296"/>
            <ac:cxnSpMk id="19" creationId="{AF4F1364-8604-494E-9E63-E33ED799F950}"/>
          </ac:cxnSpMkLst>
        </pc:cxnChg>
        <pc:cxnChg chg="add del mod">
          <ac:chgData name="소 민환" userId="367441008b9a3a76" providerId="LiveId" clId="{72140D53-68B7-4837-A58D-4DD1A6BE2B56}" dt="2020-10-10T16:57:18.279" v="5886"/>
          <ac:cxnSpMkLst>
            <pc:docMk/>
            <pc:sldMk cId="2763390890" sldId="296"/>
            <ac:cxnSpMk id="20" creationId="{780C81BB-17F7-49DB-86C7-D6753ADA6E61}"/>
          </ac:cxnSpMkLst>
        </pc:cxnChg>
        <pc:cxnChg chg="add del mod">
          <ac:chgData name="소 민환" userId="367441008b9a3a76" providerId="LiveId" clId="{72140D53-68B7-4837-A58D-4DD1A6BE2B56}" dt="2020-10-10T16:57:17.916" v="5884"/>
          <ac:cxnSpMkLst>
            <pc:docMk/>
            <pc:sldMk cId="2763390890" sldId="296"/>
            <ac:cxnSpMk id="21" creationId="{42B38D34-05BB-468E-805A-0D0BA856B6EE}"/>
          </ac:cxnSpMkLst>
        </pc:cxnChg>
      </pc:sldChg>
      <pc:sldChg chg="addSp delSp modSp new del mod">
        <pc:chgData name="소 민환" userId="367441008b9a3a76" providerId="LiveId" clId="{72140D53-68B7-4837-A58D-4DD1A6BE2B56}" dt="2020-10-11T16:22:20.862" v="11028" actId="47"/>
        <pc:sldMkLst>
          <pc:docMk/>
          <pc:sldMk cId="3078432989" sldId="297"/>
        </pc:sldMkLst>
        <pc:spChg chg="del mod">
          <ac:chgData name="소 민환" userId="367441008b9a3a76" providerId="LiveId" clId="{72140D53-68B7-4837-A58D-4DD1A6BE2B56}" dt="2020-10-11T08:38:34.790" v="6093" actId="478"/>
          <ac:spMkLst>
            <pc:docMk/>
            <pc:sldMk cId="3078432989" sldId="297"/>
            <ac:spMk id="14" creationId="{749DEA7A-F941-4845-B49B-987F4D872409}"/>
          </ac:spMkLst>
        </pc:spChg>
        <pc:spChg chg="del mod">
          <ac:chgData name="소 민환" userId="367441008b9a3a76" providerId="LiveId" clId="{72140D53-68B7-4837-A58D-4DD1A6BE2B56}" dt="2020-10-11T08:39:16.269" v="6117" actId="478"/>
          <ac:spMkLst>
            <pc:docMk/>
            <pc:sldMk cId="3078432989" sldId="297"/>
            <ac:spMk id="15" creationId="{1269704C-FCB8-4164-9CD0-3D25AAF78818}"/>
          </ac:spMkLst>
        </pc:spChg>
        <pc:spChg chg="del mod">
          <ac:chgData name="소 민환" userId="367441008b9a3a76" providerId="LiveId" clId="{72140D53-68B7-4837-A58D-4DD1A6BE2B56}" dt="2020-10-11T08:38:31.715" v="6092" actId="478"/>
          <ac:spMkLst>
            <pc:docMk/>
            <pc:sldMk cId="3078432989" sldId="297"/>
            <ac:spMk id="17" creationId="{7A8BDA1C-B60B-42D1-9422-0E17277EDB4F}"/>
          </ac:spMkLst>
        </pc:spChg>
        <pc:spChg chg="del mod">
          <ac:chgData name="소 민환" userId="367441008b9a3a76" providerId="LiveId" clId="{72140D53-68B7-4837-A58D-4DD1A6BE2B56}" dt="2020-10-11T08:39:09.915" v="6113" actId="478"/>
          <ac:spMkLst>
            <pc:docMk/>
            <pc:sldMk cId="3078432989" sldId="297"/>
            <ac:spMk id="18" creationId="{47DCB260-3F95-4849-897D-5CD821769DD2}"/>
          </ac:spMkLst>
        </pc:spChg>
        <pc:spChg chg="del mod">
          <ac:chgData name="소 민환" userId="367441008b9a3a76" providerId="LiveId" clId="{72140D53-68B7-4837-A58D-4DD1A6BE2B56}" dt="2020-10-11T08:39:11.379" v="6114" actId="478"/>
          <ac:spMkLst>
            <pc:docMk/>
            <pc:sldMk cId="3078432989" sldId="297"/>
            <ac:spMk id="19" creationId="{A87EE12C-04F6-445B-B98C-8244E6B153BB}"/>
          </ac:spMkLst>
        </pc:spChg>
        <pc:spChg chg="del mod">
          <ac:chgData name="소 민환" userId="367441008b9a3a76" providerId="LiveId" clId="{72140D53-68B7-4837-A58D-4DD1A6BE2B56}" dt="2020-10-11T08:38:56.411" v="6105" actId="478"/>
          <ac:spMkLst>
            <pc:docMk/>
            <pc:sldMk cId="3078432989" sldId="297"/>
            <ac:spMk id="20" creationId="{02B53E95-503C-4D1B-99E8-E6A87850AF1B}"/>
          </ac:spMkLst>
        </pc:spChg>
        <pc:spChg chg="del mod">
          <ac:chgData name="소 민환" userId="367441008b9a3a76" providerId="LiveId" clId="{72140D53-68B7-4837-A58D-4DD1A6BE2B56}" dt="2020-10-11T08:38:44.265" v="6098" actId="478"/>
          <ac:spMkLst>
            <pc:docMk/>
            <pc:sldMk cId="3078432989" sldId="297"/>
            <ac:spMk id="21" creationId="{C5BB29AC-2B3A-400C-A707-05007333CC25}"/>
          </ac:spMkLst>
        </pc:spChg>
        <pc:spChg chg="del mod">
          <ac:chgData name="소 민환" userId="367441008b9a3a76" providerId="LiveId" clId="{72140D53-68B7-4837-A58D-4DD1A6BE2B56}" dt="2020-10-11T08:38:58.066" v="6106" actId="478"/>
          <ac:spMkLst>
            <pc:docMk/>
            <pc:sldMk cId="3078432989" sldId="297"/>
            <ac:spMk id="22" creationId="{3B673BB3-9C99-4FED-B492-377274463F8B}"/>
          </ac:spMkLst>
        </pc:spChg>
        <pc:spChg chg="del mod">
          <ac:chgData name="소 민환" userId="367441008b9a3a76" providerId="LiveId" clId="{72140D53-68B7-4837-A58D-4DD1A6BE2B56}" dt="2020-10-11T08:39:04.711" v="6110" actId="478"/>
          <ac:spMkLst>
            <pc:docMk/>
            <pc:sldMk cId="3078432989" sldId="297"/>
            <ac:spMk id="23" creationId="{F5E24C8D-63AA-4839-B212-D37E010C2459}"/>
          </ac:spMkLst>
        </pc:spChg>
        <pc:spChg chg="del mod">
          <ac:chgData name="소 민환" userId="367441008b9a3a76" providerId="LiveId" clId="{72140D53-68B7-4837-A58D-4DD1A6BE2B56}" dt="2020-10-11T08:38:30.331" v="6091" actId="478"/>
          <ac:spMkLst>
            <pc:docMk/>
            <pc:sldMk cId="3078432989" sldId="297"/>
            <ac:spMk id="31" creationId="{71F76E6A-E2FE-4A23-940E-DB503C92CF76}"/>
          </ac:spMkLst>
        </pc:spChg>
        <pc:spChg chg="del mod">
          <ac:chgData name="소 민환" userId="367441008b9a3a76" providerId="LiveId" clId="{72140D53-68B7-4837-A58D-4DD1A6BE2B56}" dt="2020-10-11T08:38:28.961" v="6090" actId="478"/>
          <ac:spMkLst>
            <pc:docMk/>
            <pc:sldMk cId="3078432989" sldId="297"/>
            <ac:spMk id="32" creationId="{DFB672DA-7CE7-4303-8209-1AB2688EB7F6}"/>
          </ac:spMkLst>
        </pc:spChg>
        <pc:spChg chg="del mod">
          <ac:chgData name="소 민환" userId="367441008b9a3a76" providerId="LiveId" clId="{72140D53-68B7-4837-A58D-4DD1A6BE2B56}" dt="2020-10-11T08:38:39.856" v="6095" actId="478"/>
          <ac:spMkLst>
            <pc:docMk/>
            <pc:sldMk cId="3078432989" sldId="297"/>
            <ac:spMk id="36" creationId="{C966EB24-7059-46CF-BABA-E0D5F1394A85}"/>
          </ac:spMkLst>
        </pc:spChg>
        <pc:spChg chg="del mod">
          <ac:chgData name="소 민환" userId="367441008b9a3a76" providerId="LiveId" clId="{72140D53-68B7-4837-A58D-4DD1A6BE2B56}" dt="2020-10-11T08:38:54.149" v="6104" actId="478"/>
          <ac:spMkLst>
            <pc:docMk/>
            <pc:sldMk cId="3078432989" sldId="297"/>
            <ac:spMk id="38" creationId="{D599298F-AB2E-44EB-8F2A-A5BF98993B5B}"/>
          </ac:spMkLst>
        </pc:spChg>
        <pc:spChg chg="del mod">
          <ac:chgData name="소 민환" userId="367441008b9a3a76" providerId="LiveId" clId="{72140D53-68B7-4837-A58D-4DD1A6BE2B56}" dt="2020-10-11T08:38:51.150" v="6102" actId="478"/>
          <ac:spMkLst>
            <pc:docMk/>
            <pc:sldMk cId="3078432989" sldId="297"/>
            <ac:spMk id="40" creationId="{6F6E55C8-0777-4561-B125-081844F1B985}"/>
          </ac:spMkLst>
        </pc:spChg>
        <pc:spChg chg="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2" creationId="{EBECEFBB-B5A7-4F4C-A0E4-7F722A4BCD50}"/>
          </ac:spMkLst>
        </pc:spChg>
        <pc:spChg chg="del 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3" creationId="{81534B33-7342-4C48-B6E5-61C74D09F1BC}"/>
          </ac:spMkLst>
        </pc:spChg>
        <pc:spChg chg="add del mod">
          <ac:chgData name="소 민환" userId="367441008b9a3a76" providerId="LiveId" clId="{72140D53-68B7-4837-A58D-4DD1A6BE2B56}" dt="2020-10-11T08:42:36.625" v="6133" actId="478"/>
          <ac:spMkLst>
            <pc:docMk/>
            <pc:sldMk cId="3078432989" sldId="297"/>
            <ac:spMk id="44" creationId="{8A384F75-45FC-4E34-9C12-ABA02F40F8E8}"/>
          </ac:spMkLst>
        </pc:spChg>
        <pc:spChg chg="add mod">
          <ac:chgData name="소 민환" userId="367441008b9a3a76" providerId="LiveId" clId="{72140D53-68B7-4837-A58D-4DD1A6BE2B56}" dt="2020-10-11T09:09:17.085" v="6682" actId="14861"/>
          <ac:spMkLst>
            <pc:docMk/>
            <pc:sldMk cId="3078432989" sldId="297"/>
            <ac:spMk id="47" creationId="{109F7919-7F9A-4494-88EA-8B174804EF95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48" creationId="{51C2633E-7BD7-40F0-8F5D-7FFC1D4231C2}"/>
          </ac:spMkLst>
        </pc:spChg>
        <pc:spChg chg="add del">
          <ac:chgData name="소 민환" userId="367441008b9a3a76" providerId="LiveId" clId="{72140D53-68B7-4837-A58D-4DD1A6BE2B56}" dt="2020-10-11T08:45:45.169" v="6157" actId="478"/>
          <ac:spMkLst>
            <pc:docMk/>
            <pc:sldMk cId="3078432989" sldId="297"/>
            <ac:spMk id="49" creationId="{6CECB171-ECA0-4CF5-887A-94D43AF39FC3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1" creationId="{823A978D-C062-4022-9483-02644AB123EF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2" creationId="{CDF9DC7C-0AD2-4F6B-BD7F-FC22B0886FA2}"/>
          </ac:spMkLst>
        </pc:spChg>
        <pc:spChg chg="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3" creationId="{A04FFE3B-A865-4635-B702-7799EBBAEDCE}"/>
          </ac:spMkLst>
        </pc:spChg>
        <pc:spChg chg="add del mod">
          <ac:chgData name="소 민환" userId="367441008b9a3a76" providerId="LiveId" clId="{72140D53-68B7-4837-A58D-4DD1A6BE2B56}" dt="2020-10-11T08:49:11.884" v="6372" actId="478"/>
          <ac:spMkLst>
            <pc:docMk/>
            <pc:sldMk cId="3078432989" sldId="297"/>
            <ac:spMk id="54" creationId="{A7072631-EB83-4A4A-B03B-6754BAF663C2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6" creationId="{EB6A6A77-5812-4E0D-B655-5F474C19C45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1" creationId="{DA34E414-E746-4884-A8EA-8E3415905364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3" creationId="{60D92BF5-EA16-4D31-9017-AD6EE5BE682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5" creationId="{75D32391-9785-496A-9E4C-A59023BDC9C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7" creationId="{153E4EED-680F-4676-B3F0-508FC05D656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9" creationId="{61372B86-C4B8-481E-971A-A059B2016B8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1" creationId="{96772A11-BA4A-498A-980F-9A1C7B013E9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3" creationId="{D9FB4085-F18E-47DB-ACC9-157D0C6718BD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5" creationId="{95F8768C-E743-40C0-9839-7A3A4111C259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7" creationId="{FB5A6A3D-4EC9-4130-8CFA-EA26F11F260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9" creationId="{D0544CF2-5E8F-4D46-B355-13CEFC87A3D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1" creationId="{56D4D282-95DA-470A-9854-6E3CE26CE43B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3" creationId="{8464ABE6-ADDD-407E-9343-B880179B64E7}"/>
          </ac:spMkLst>
        </pc:spChg>
        <pc:spChg chg="add mod">
          <ac:chgData name="소 민환" userId="367441008b9a3a76" providerId="LiveId" clId="{72140D53-68B7-4837-A58D-4DD1A6BE2B56}" dt="2020-10-11T09:09:51.589" v="6685" actId="1076"/>
          <ac:spMkLst>
            <pc:docMk/>
            <pc:sldMk cId="3078432989" sldId="297"/>
            <ac:spMk id="89" creationId="{16879B1D-E735-485C-9529-283695EA342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3" creationId="{86247F87-D422-48AE-8E13-4120CDB8A31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4" creationId="{2E82C0E9-076A-46FA-A6FB-1F315014FA6B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5" creationId="{52CA5E86-ADB8-4220-8B8E-11315013217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7" creationId="{95E0281C-94A6-4BE5-A7FE-B8BF19565D7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8" creationId="{13C3D757-74F9-4C4A-939E-45D631155BA7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9" creationId="{B7ECF273-22EA-4E01-9AF3-44DA18BB92F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0" creationId="{E76E545A-1570-478D-9425-D633BAF386A2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1" creationId="{732563C9-F6F1-4868-8148-9A4ACCDA81E5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2" creationId="{C288E862-38EB-43B1-9DDE-3EDF152E0CED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3" creationId="{AECF667B-55BF-4F24-95AD-C7F041C0469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4" creationId="{0B6E08AE-ECD3-4D34-96B3-00BD18C1CAE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5" creationId="{697C1102-68C4-4F50-B513-2999983FFB79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6" creationId="{4361E85D-CAD0-47B2-A6A7-636CE9630A3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7" creationId="{2676F924-7929-4CD8-B06D-FD076B7F116F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8" creationId="{BE9D096F-664C-492F-826D-3DF105934C63}"/>
          </ac:spMkLst>
        </pc:spChg>
        <pc:grpChg chg="add del mod">
          <ac:chgData name="소 민환" userId="367441008b9a3a76" providerId="LiveId" clId="{72140D53-68B7-4837-A58D-4DD1A6BE2B56}" dt="2020-10-11T08:44:01.335" v="6145" actId="478"/>
          <ac:grpSpMkLst>
            <pc:docMk/>
            <pc:sldMk cId="3078432989" sldId="297"/>
            <ac:grpSpMk id="2" creationId="{DBFA79F7-47F6-44FD-8E04-B52F1A03C257}"/>
          </ac:grpSpMkLst>
        </pc:grpChg>
        <pc:grpChg chg="del mod topLvl">
          <ac:chgData name="소 민환" userId="367441008b9a3a76" providerId="LiveId" clId="{72140D53-68B7-4837-A58D-4DD1A6BE2B56}" dt="2020-10-11T09:09:47.473" v="6684" actId="478"/>
          <ac:grpSpMkLst>
            <pc:docMk/>
            <pc:sldMk cId="3078432989" sldId="297"/>
            <ac:grpSpMk id="3" creationId="{EAD8AD6D-FBF5-4A8E-AF36-EFDA844CCC05}"/>
          </ac:grpSpMkLst>
        </pc:grpChg>
        <pc:grpChg chg="del mod">
          <ac:chgData name="소 민환" userId="367441008b9a3a76" providerId="LiveId" clId="{72140D53-68B7-4837-A58D-4DD1A6BE2B56}" dt="2020-10-11T08:39:11.379" v="6114" actId="478"/>
          <ac:grpSpMkLst>
            <pc:docMk/>
            <pc:sldMk cId="3078432989" sldId="297"/>
            <ac:grpSpMk id="4" creationId="{6ECC2909-0B21-4BDF-9C9B-9A6BF215400B}"/>
          </ac:grpSpMkLst>
        </pc:grpChg>
        <pc:grpChg chg="del mod">
          <ac:chgData name="소 민환" userId="367441008b9a3a76" providerId="LiveId" clId="{72140D53-68B7-4837-A58D-4DD1A6BE2B56}" dt="2020-10-11T08:38:34.790" v="6093" actId="478"/>
          <ac:grpSpMkLst>
            <pc:docMk/>
            <pc:sldMk cId="3078432989" sldId="297"/>
            <ac:grpSpMk id="5" creationId="{F5542C76-8387-4F2B-9820-0BA341A5CCD4}"/>
          </ac:grpSpMkLst>
        </pc:grpChg>
        <pc:grpChg chg="del mod">
          <ac:chgData name="소 민환" userId="367441008b9a3a76" providerId="LiveId" clId="{72140D53-68B7-4837-A58D-4DD1A6BE2B56}" dt="2020-10-11T08:38:54.149" v="6104" actId="478"/>
          <ac:grpSpMkLst>
            <pc:docMk/>
            <pc:sldMk cId="3078432989" sldId="297"/>
            <ac:grpSpMk id="16" creationId="{083FC5BB-D950-428C-8B5E-663BB89A2933}"/>
          </ac:grpSpMkLst>
        </pc:grpChg>
        <pc:grpChg chg="del mod">
          <ac:chgData name="소 민환" userId="367441008b9a3a76" providerId="LiveId" clId="{72140D53-68B7-4837-A58D-4DD1A6BE2B56}" dt="2020-10-11T08:38:51.150" v="6102" actId="478"/>
          <ac:grpSpMkLst>
            <pc:docMk/>
            <pc:sldMk cId="3078432989" sldId="297"/>
            <ac:grpSpMk id="33" creationId="{401DB2A9-F2B6-4DA9-941F-D85C1B25DA59}"/>
          </ac:grpSpMkLst>
        </pc:grpChg>
        <pc:grpChg chg="del mod">
          <ac:chgData name="소 민환" userId="367441008b9a3a76" providerId="LiveId" clId="{72140D53-68B7-4837-A58D-4DD1A6BE2B56}" dt="2020-10-11T08:38:52.595" v="6103" actId="478"/>
          <ac:grpSpMkLst>
            <pc:docMk/>
            <pc:sldMk cId="3078432989" sldId="297"/>
            <ac:grpSpMk id="34" creationId="{6C6B3E0A-79CF-4158-BBD3-B09556047312}"/>
          </ac:grpSpMkLst>
        </pc:grpChg>
        <pc:grpChg chg="del mod">
          <ac:chgData name="소 민환" userId="367441008b9a3a76" providerId="LiveId" clId="{72140D53-68B7-4837-A58D-4DD1A6BE2B56}" dt="2020-10-11T08:38:39.856" v="6095" actId="478"/>
          <ac:grpSpMkLst>
            <pc:docMk/>
            <pc:sldMk cId="3078432989" sldId="297"/>
            <ac:grpSpMk id="35" creationId="{BCBA638A-E1CB-4055-889D-2FEEA8BEFF64}"/>
          </ac:grpSpMkLst>
        </pc:grpChg>
        <pc:grpChg chg="add mod">
          <ac:chgData name="소 민환" userId="367441008b9a3a76" providerId="LiveId" clId="{72140D53-68B7-4837-A58D-4DD1A6BE2B56}" dt="2020-10-11T09:07:26.903" v="6513" actId="164"/>
          <ac:grpSpMkLst>
            <pc:docMk/>
            <pc:sldMk cId="3078432989" sldId="297"/>
            <ac:grpSpMk id="84" creationId="{1816077E-DB6A-4CF6-B5C7-A855C9F56CAE}"/>
          </ac:grpSpMkLst>
        </pc:grpChg>
        <pc:grpChg chg="add mod">
          <ac:chgData name="소 민환" userId="367441008b9a3a76" providerId="LiveId" clId="{72140D53-68B7-4837-A58D-4DD1A6BE2B56}" dt="2020-10-11T09:07:23.945" v="6512" actId="164"/>
          <ac:grpSpMkLst>
            <pc:docMk/>
            <pc:sldMk cId="3078432989" sldId="297"/>
            <ac:grpSpMk id="85" creationId="{098E2848-8C3F-49F2-A2E6-AA097BBB5945}"/>
          </ac:grpSpMkLst>
        </pc:grpChg>
        <pc:grpChg chg="add mod">
          <ac:chgData name="소 민환" userId="367441008b9a3a76" providerId="LiveId" clId="{72140D53-68B7-4837-A58D-4DD1A6BE2B56}" dt="2020-10-11T09:08:24.445" v="6522" actId="164"/>
          <ac:grpSpMkLst>
            <pc:docMk/>
            <pc:sldMk cId="3078432989" sldId="297"/>
            <ac:grpSpMk id="86" creationId="{BE16E4E4-82FD-408D-910D-EAF701D4488D}"/>
          </ac:grpSpMkLst>
        </pc:grpChg>
        <pc:grpChg chg="add mod">
          <ac:chgData name="소 민환" userId="367441008b9a3a76" providerId="LiveId" clId="{72140D53-68B7-4837-A58D-4DD1A6BE2B56}" dt="2020-10-11T09:08:40.016" v="6524" actId="1076"/>
          <ac:grpSpMkLst>
            <pc:docMk/>
            <pc:sldMk cId="3078432989" sldId="297"/>
            <ac:grpSpMk id="87" creationId="{F0E45311-C99D-4520-9AC8-7A64BEA50147}"/>
          </ac:grpSpMkLst>
        </pc:grpChg>
        <pc:grpChg chg="add del mod">
          <ac:chgData name="소 민환" userId="367441008b9a3a76" providerId="LiveId" clId="{72140D53-68B7-4837-A58D-4DD1A6BE2B56}" dt="2020-10-11T16:21:22.528" v="11016"/>
          <ac:grpSpMkLst>
            <pc:docMk/>
            <pc:sldMk cId="3078432989" sldId="297"/>
            <ac:grpSpMk id="90" creationId="{8CE21853-2D58-4182-A631-754AC49558C8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1" creationId="{8BBDBB17-C416-4C34-8B39-5A94CD4ECF5C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6" creationId="{F141601D-919E-42E3-9D32-AADF22B3A666}"/>
          </ac:grpSpMkLst>
        </pc:grpChg>
        <pc:picChg chg="del mod">
          <ac:chgData name="소 민환" userId="367441008b9a3a76" providerId="LiveId" clId="{72140D53-68B7-4837-A58D-4DD1A6BE2B56}" dt="2020-10-11T08:38:45.406" v="6099" actId="478"/>
          <ac:picMkLst>
            <pc:docMk/>
            <pc:sldMk cId="3078432989" sldId="297"/>
            <ac:picMk id="11" creationId="{1C2C7A5B-B83D-4961-A872-16A4677757C2}"/>
          </ac:picMkLst>
        </pc:picChg>
        <pc:picChg chg="del mod">
          <ac:chgData name="소 민환" userId="367441008b9a3a76" providerId="LiveId" clId="{72140D53-68B7-4837-A58D-4DD1A6BE2B56}" dt="2020-10-11T08:38:48.653" v="6101" actId="478"/>
          <ac:picMkLst>
            <pc:docMk/>
            <pc:sldMk cId="3078432989" sldId="297"/>
            <ac:picMk id="12" creationId="{40480C5F-5400-4EAF-B0AA-40A8AF2958A9}"/>
          </ac:picMkLst>
        </pc:picChg>
        <pc:picChg chg="del mod">
          <ac:chgData name="소 민환" userId="367441008b9a3a76" providerId="LiveId" clId="{72140D53-68B7-4837-A58D-4DD1A6BE2B56}" dt="2020-10-11T08:38:46.961" v="6100" actId="478"/>
          <ac:picMkLst>
            <pc:docMk/>
            <pc:sldMk cId="3078432989" sldId="297"/>
            <ac:picMk id="13" creationId="{599E2C27-9E4C-495C-92D8-4DE9D5094671}"/>
          </ac:picMkLst>
        </pc:picChg>
        <pc:picChg chg="del mod">
          <ac:chgData name="소 민환" userId="367441008b9a3a76" providerId="LiveId" clId="{72140D53-68B7-4837-A58D-4DD1A6BE2B56}" dt="2020-10-11T08:38:27.146" v="6089" actId="478"/>
          <ac:picMkLst>
            <pc:docMk/>
            <pc:sldMk cId="3078432989" sldId="297"/>
            <ac:picMk id="30" creationId="{04B2F847-7C10-4D5A-9850-C3615361CACB}"/>
          </ac:picMkLst>
        </pc:picChg>
        <pc:picChg chg="add del mod">
          <ac:chgData name="소 민환" userId="367441008b9a3a76" providerId="LiveId" clId="{72140D53-68B7-4837-A58D-4DD1A6BE2B56}" dt="2020-10-11T09:08:46.912" v="6525" actId="478"/>
          <ac:picMkLst>
            <pc:docMk/>
            <pc:sldMk cId="3078432989" sldId="297"/>
            <ac:picMk id="46" creationId="{765509AC-9BB5-4BCC-A72E-7703B3B7BAE0}"/>
          </ac:picMkLst>
        </pc:picChg>
        <pc:picChg chg="add mod ord">
          <ac:chgData name="소 민환" userId="367441008b9a3a76" providerId="LiveId" clId="{72140D53-68B7-4837-A58D-4DD1A6BE2B56}" dt="2020-10-11T09:08:24.445" v="6522" actId="164"/>
          <ac:picMkLst>
            <pc:docMk/>
            <pc:sldMk cId="3078432989" sldId="297"/>
            <ac:picMk id="58" creationId="{0C5F6FC0-E589-4194-85FA-138313086A29}"/>
          </ac:picMkLst>
        </pc:picChg>
        <pc:picChg chg="add del mod">
          <ac:chgData name="소 민환" userId="367441008b9a3a76" providerId="LiveId" clId="{72140D53-68B7-4837-A58D-4DD1A6BE2B56}" dt="2020-10-11T09:10:21.999" v="6688" actId="478"/>
          <ac:picMkLst>
            <pc:docMk/>
            <pc:sldMk cId="3078432989" sldId="297"/>
            <ac:picMk id="60" creationId="{DF2BDCBA-8804-4130-8A58-79FB66EF6B04}"/>
          </ac:picMkLst>
        </pc:picChg>
        <pc:picChg chg="mod">
          <ac:chgData name="소 민환" userId="367441008b9a3a76" providerId="LiveId" clId="{72140D53-68B7-4837-A58D-4DD1A6BE2B56}" dt="2020-10-11T16:21:21.312" v="11015"/>
          <ac:picMkLst>
            <pc:docMk/>
            <pc:sldMk cId="3078432989" sldId="297"/>
            <ac:picMk id="92" creationId="{C0FF1807-64AB-46BE-9451-4A8299EBE89E}"/>
          </ac:picMkLst>
        </pc:picChg>
        <pc:cxnChg chg="del mod">
          <ac:chgData name="소 민환" userId="367441008b9a3a76" providerId="LiveId" clId="{72140D53-68B7-4837-A58D-4DD1A6BE2B56}" dt="2020-10-11T08:39:19.497" v="6119" actId="478"/>
          <ac:cxnSpMkLst>
            <pc:docMk/>
            <pc:sldMk cId="3078432989" sldId="297"/>
            <ac:cxnSpMk id="6" creationId="{DE3E900C-A72C-44D6-895C-06F06959F033}"/>
          </ac:cxnSpMkLst>
        </pc:cxnChg>
        <pc:cxnChg chg="del mod">
          <ac:chgData name="소 민환" userId="367441008b9a3a76" providerId="LiveId" clId="{72140D53-68B7-4837-A58D-4DD1A6BE2B56}" dt="2020-10-11T08:39:18.024" v="6118" actId="478"/>
          <ac:cxnSpMkLst>
            <pc:docMk/>
            <pc:sldMk cId="3078432989" sldId="297"/>
            <ac:cxnSpMk id="7" creationId="{22260708-53C3-408C-99CA-AB11EA479B90}"/>
          </ac:cxnSpMkLst>
        </pc:cxnChg>
        <pc:cxnChg chg="del mod">
          <ac:chgData name="소 민환" userId="367441008b9a3a76" providerId="LiveId" clId="{72140D53-68B7-4837-A58D-4DD1A6BE2B56}" dt="2020-10-11T08:39:14.411" v="6116" actId="478"/>
          <ac:cxnSpMkLst>
            <pc:docMk/>
            <pc:sldMk cId="3078432989" sldId="297"/>
            <ac:cxnSpMk id="8" creationId="{79DA102A-80F2-4A72-929F-7F82FCBB39B3}"/>
          </ac:cxnSpMkLst>
        </pc:cxnChg>
        <pc:cxnChg chg="del mod">
          <ac:chgData name="소 민환" userId="367441008b9a3a76" providerId="LiveId" clId="{72140D53-68B7-4837-A58D-4DD1A6BE2B56}" dt="2020-10-11T08:39:12.939" v="6115" actId="478"/>
          <ac:cxnSpMkLst>
            <pc:docMk/>
            <pc:sldMk cId="3078432989" sldId="297"/>
            <ac:cxnSpMk id="9" creationId="{B02466A0-5777-4ED3-9A39-38D73E7C1A49}"/>
          </ac:cxnSpMkLst>
        </pc:cxnChg>
        <pc:cxnChg chg="del mod">
          <ac:chgData name="소 민환" userId="367441008b9a3a76" providerId="LiveId" clId="{72140D53-68B7-4837-A58D-4DD1A6BE2B56}" dt="2020-10-11T08:38:36.240" v="6094" actId="478"/>
          <ac:cxnSpMkLst>
            <pc:docMk/>
            <pc:sldMk cId="3078432989" sldId="297"/>
            <ac:cxnSpMk id="10" creationId="{039788C7-2585-4FB0-AB46-302D08539F99}"/>
          </ac:cxnSpMkLst>
        </pc:cxnChg>
        <pc:cxnChg chg="del mod">
          <ac:chgData name="소 민환" userId="367441008b9a3a76" providerId="LiveId" clId="{72140D53-68B7-4837-A58D-4DD1A6BE2B56}" dt="2020-10-11T08:39:07.689" v="6112" actId="478"/>
          <ac:cxnSpMkLst>
            <pc:docMk/>
            <pc:sldMk cId="3078432989" sldId="297"/>
            <ac:cxnSpMk id="24" creationId="{5553AF0D-7687-41BB-BE24-150723FA2601}"/>
          </ac:cxnSpMkLst>
        </pc:cxnChg>
        <pc:cxnChg chg="del mod">
          <ac:chgData name="소 민환" userId="367441008b9a3a76" providerId="LiveId" clId="{72140D53-68B7-4837-A58D-4DD1A6BE2B56}" dt="2020-10-11T08:39:06.160" v="6111" actId="478"/>
          <ac:cxnSpMkLst>
            <pc:docMk/>
            <pc:sldMk cId="3078432989" sldId="297"/>
            <ac:cxnSpMk id="25" creationId="{C1D55478-21C1-4BF3-96CF-C27743C01E98}"/>
          </ac:cxnSpMkLst>
        </pc:cxnChg>
        <pc:cxnChg chg="del mod">
          <ac:chgData name="소 민환" userId="367441008b9a3a76" providerId="LiveId" clId="{72140D53-68B7-4837-A58D-4DD1A6BE2B56}" dt="2020-10-11T08:39:03.359" v="6109" actId="478"/>
          <ac:cxnSpMkLst>
            <pc:docMk/>
            <pc:sldMk cId="3078432989" sldId="297"/>
            <ac:cxnSpMk id="26" creationId="{823BE434-9DAF-4429-A5CF-101FDE217D57}"/>
          </ac:cxnSpMkLst>
        </pc:cxnChg>
        <pc:cxnChg chg="del mod">
          <ac:chgData name="소 민환" userId="367441008b9a3a76" providerId="LiveId" clId="{72140D53-68B7-4837-A58D-4DD1A6BE2B56}" dt="2020-10-11T08:39:01.215" v="6108" actId="478"/>
          <ac:cxnSpMkLst>
            <pc:docMk/>
            <pc:sldMk cId="3078432989" sldId="297"/>
            <ac:cxnSpMk id="27" creationId="{D34B4635-B967-41FA-980E-3A4965BA2BEA}"/>
          </ac:cxnSpMkLst>
        </pc:cxnChg>
        <pc:cxnChg chg="del mod">
          <ac:chgData name="소 민환" userId="367441008b9a3a76" providerId="LiveId" clId="{72140D53-68B7-4837-A58D-4DD1A6BE2B56}" dt="2020-10-11T08:38:59.355" v="6107" actId="478"/>
          <ac:cxnSpMkLst>
            <pc:docMk/>
            <pc:sldMk cId="3078432989" sldId="297"/>
            <ac:cxnSpMk id="28" creationId="{311E8164-0BC2-496F-8C3D-E46A2D691A47}"/>
          </ac:cxnSpMkLst>
        </pc:cxnChg>
        <pc:cxnChg chg="del mod">
          <ac:chgData name="소 민환" userId="367441008b9a3a76" providerId="LiveId" clId="{72140D53-68B7-4837-A58D-4DD1A6BE2B56}" dt="2020-10-11T08:38:41.737" v="6096" actId="478"/>
          <ac:cxnSpMkLst>
            <pc:docMk/>
            <pc:sldMk cId="3078432989" sldId="297"/>
            <ac:cxnSpMk id="29" creationId="{8D1C6388-68AF-44DF-BFCE-31C212CF653F}"/>
          </ac:cxnSpMkLst>
        </pc:cxnChg>
        <pc:cxnChg chg="del mod">
          <ac:chgData name="소 민환" userId="367441008b9a3a76" providerId="LiveId" clId="{72140D53-68B7-4837-A58D-4DD1A6BE2B56}" dt="2020-10-11T08:38:43.112" v="6097" actId="478"/>
          <ac:cxnSpMkLst>
            <pc:docMk/>
            <pc:sldMk cId="3078432989" sldId="297"/>
            <ac:cxnSpMk id="37" creationId="{D664BEF5-7A8B-4C3B-B53E-AC785F51D79A}"/>
          </ac:cxnSpMkLst>
        </pc:cxnChg>
        <pc:cxnChg chg="del mod">
          <ac:chgData name="소 민환" userId="367441008b9a3a76" providerId="LiveId" clId="{72140D53-68B7-4837-A58D-4DD1A6BE2B56}" dt="2020-10-11T08:38:52.595" v="6103" actId="478"/>
          <ac:cxnSpMkLst>
            <pc:docMk/>
            <pc:sldMk cId="3078432989" sldId="297"/>
            <ac:cxnSpMk id="39" creationId="{DBF8A948-6178-4B16-A266-B403F55EC264}"/>
          </ac:cxnSpMkLst>
        </pc:cxnChg>
        <pc:cxnChg chg="del mod topLvl">
          <ac:chgData name="소 민환" userId="367441008b9a3a76" providerId="LiveId" clId="{72140D53-68B7-4837-A58D-4DD1A6BE2B56}" dt="2020-10-11T08:44:01.335" v="6145" actId="478"/>
          <ac:cxnSpMkLst>
            <pc:docMk/>
            <pc:sldMk cId="3078432989" sldId="297"/>
            <ac:cxnSpMk id="41" creationId="{B6C9FE42-3D03-48DD-9736-4D2B98491BBD}"/>
          </ac:cxnSpMkLst>
        </pc:cxnChg>
      </pc:sldChg>
      <pc:sldChg chg="addSp delSp modSp add del mod">
        <pc:chgData name="소 민환" userId="367441008b9a3a76" providerId="LiveId" clId="{72140D53-68B7-4837-A58D-4DD1A6BE2B56}" dt="2020-10-11T16:24:20.196" v="11054" actId="47"/>
        <pc:sldMkLst>
          <pc:docMk/>
          <pc:sldMk cId="3531330234" sldId="298"/>
        </pc:sldMkLst>
        <pc:spChg chg="add del">
          <ac:chgData name="소 민환" userId="367441008b9a3a76" providerId="LiveId" clId="{72140D53-68B7-4837-A58D-4DD1A6BE2B56}" dt="2020-10-11T14:52:17.682" v="9843" actId="11529"/>
          <ac:spMkLst>
            <pc:docMk/>
            <pc:sldMk cId="3531330234" sldId="298"/>
            <ac:spMk id="3" creationId="{BFD60F63-A220-4C0A-93F9-D8DF18703AE7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4" creationId="{7DBC9303-90F2-444C-8DB6-01E0AB549BA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7" creationId="{D972ECD2-659B-43E3-8F31-76DE0B096658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8" creationId="{B971A47B-8171-4FAC-A3C1-5AFFE1302AB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11" creationId="{DF705143-9B62-4C84-A50B-7A59811320AD}"/>
          </ac:spMkLst>
        </pc:spChg>
        <pc:spChg chg="add del">
          <ac:chgData name="소 민환" userId="367441008b9a3a76" providerId="LiveId" clId="{72140D53-68B7-4837-A58D-4DD1A6BE2B56}" dt="2020-10-11T16:10:23.393" v="10879" actId="22"/>
          <ac:spMkLst>
            <pc:docMk/>
            <pc:sldMk cId="3531330234" sldId="298"/>
            <ac:spMk id="12" creationId="{3EBCF5CB-4769-4217-BF86-E33308677296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2" creationId="{EBECEFBB-B5A7-4F4C-A0E4-7F722A4BCD50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7" creationId="{109F7919-7F9A-4494-88EA-8B174804EF95}"/>
          </ac:spMkLst>
        </pc:spChg>
        <pc:spChg chg="mod">
          <ac:chgData name="소 민환" userId="367441008b9a3a76" providerId="LiveId" clId="{72140D53-68B7-4837-A58D-4DD1A6BE2B56}" dt="2020-10-11T09:10:57.058" v="6697" actId="207"/>
          <ac:spMkLst>
            <pc:docMk/>
            <pc:sldMk cId="3531330234" sldId="298"/>
            <ac:spMk id="61" creationId="{DA34E414-E746-4884-A8EA-8E3415905364}"/>
          </ac:spMkLst>
        </pc:spChg>
        <pc:spChg chg="mod">
          <ac:chgData name="소 민환" userId="367441008b9a3a76" providerId="LiveId" clId="{72140D53-68B7-4837-A58D-4DD1A6BE2B56}" dt="2020-10-11T09:11:02.421" v="6698" actId="207"/>
          <ac:spMkLst>
            <pc:docMk/>
            <pc:sldMk cId="3531330234" sldId="298"/>
            <ac:spMk id="63" creationId="{60D92BF5-EA16-4D31-9017-AD6EE5BE6822}"/>
          </ac:spMkLst>
        </pc:spChg>
        <pc:spChg chg="mod">
          <ac:chgData name="소 민환" userId="367441008b9a3a76" providerId="LiveId" clId="{72140D53-68B7-4837-A58D-4DD1A6BE2B56}" dt="2020-10-11T09:11:05.166" v="6699" actId="207"/>
          <ac:spMkLst>
            <pc:docMk/>
            <pc:sldMk cId="3531330234" sldId="298"/>
            <ac:spMk id="65" creationId="{75D32391-9785-496A-9E4C-A59023BDC9CC}"/>
          </ac:spMkLst>
        </pc:spChg>
        <pc:spChg chg="mod">
          <ac:chgData name="소 민환" userId="367441008b9a3a76" providerId="LiveId" clId="{72140D53-68B7-4837-A58D-4DD1A6BE2B56}" dt="2020-10-11T09:11:18.646" v="6702" actId="207"/>
          <ac:spMkLst>
            <pc:docMk/>
            <pc:sldMk cId="3531330234" sldId="298"/>
            <ac:spMk id="67" creationId="{153E4EED-680F-4676-B3F0-508FC05D656E}"/>
          </ac:spMkLst>
        </pc:spChg>
        <pc:spChg chg="mod">
          <ac:chgData name="소 민환" userId="367441008b9a3a76" providerId="LiveId" clId="{72140D53-68B7-4837-A58D-4DD1A6BE2B56}" dt="2020-10-11T09:11:15.813" v="6701" actId="207"/>
          <ac:spMkLst>
            <pc:docMk/>
            <pc:sldMk cId="3531330234" sldId="298"/>
            <ac:spMk id="69" creationId="{61372B86-C4B8-481E-971A-A059B2016B8E}"/>
          </ac:spMkLst>
        </pc:spChg>
        <pc:spChg chg="mod">
          <ac:chgData name="소 민환" userId="367441008b9a3a76" providerId="LiveId" clId="{72140D53-68B7-4837-A58D-4DD1A6BE2B56}" dt="2020-10-11T09:11:12.152" v="6700" actId="207"/>
          <ac:spMkLst>
            <pc:docMk/>
            <pc:sldMk cId="3531330234" sldId="298"/>
            <ac:spMk id="71" creationId="{96772A11-BA4A-498A-980F-9A1C7B013E92}"/>
          </ac:spMkLst>
        </pc:spChg>
        <pc:spChg chg="mod">
          <ac:chgData name="소 민환" userId="367441008b9a3a76" providerId="LiveId" clId="{72140D53-68B7-4837-A58D-4DD1A6BE2B56}" dt="2020-10-11T09:11:21.115" v="6703" actId="207"/>
          <ac:spMkLst>
            <pc:docMk/>
            <pc:sldMk cId="3531330234" sldId="298"/>
            <ac:spMk id="73" creationId="{D9FB4085-F18E-47DB-ACC9-157D0C6718BD}"/>
          </ac:spMkLst>
        </pc:spChg>
        <pc:spChg chg="mod">
          <ac:chgData name="소 민환" userId="367441008b9a3a76" providerId="LiveId" clId="{72140D53-68B7-4837-A58D-4DD1A6BE2B56}" dt="2020-10-11T09:11:24.302" v="6704" actId="207"/>
          <ac:spMkLst>
            <pc:docMk/>
            <pc:sldMk cId="3531330234" sldId="298"/>
            <ac:spMk id="75" creationId="{95F8768C-E743-40C0-9839-7A3A4111C259}"/>
          </ac:spMkLst>
        </pc:spChg>
        <pc:spChg chg="mod">
          <ac:chgData name="소 민환" userId="367441008b9a3a76" providerId="LiveId" clId="{72140D53-68B7-4837-A58D-4DD1A6BE2B56}" dt="2020-10-11T09:11:27.321" v="6705" actId="207"/>
          <ac:spMkLst>
            <pc:docMk/>
            <pc:sldMk cId="3531330234" sldId="298"/>
            <ac:spMk id="77" creationId="{FB5A6A3D-4EC9-4130-8CFA-EA26F11F260C}"/>
          </ac:spMkLst>
        </pc:spChg>
        <pc:spChg chg="mod">
          <ac:chgData name="소 민환" userId="367441008b9a3a76" providerId="LiveId" clId="{72140D53-68B7-4837-A58D-4DD1A6BE2B56}" dt="2020-10-11T09:11:31.440" v="6706" actId="207"/>
          <ac:spMkLst>
            <pc:docMk/>
            <pc:sldMk cId="3531330234" sldId="298"/>
            <ac:spMk id="79" creationId="{D0544CF2-5E8F-4D46-B355-13CEFC87A3D8}"/>
          </ac:spMkLst>
        </pc:spChg>
        <pc:spChg chg="mod">
          <ac:chgData name="소 민환" userId="367441008b9a3a76" providerId="LiveId" clId="{72140D53-68B7-4837-A58D-4DD1A6BE2B56}" dt="2020-10-11T09:11:34.356" v="6707" actId="207"/>
          <ac:spMkLst>
            <pc:docMk/>
            <pc:sldMk cId="3531330234" sldId="298"/>
            <ac:spMk id="81" creationId="{56D4D282-95DA-470A-9854-6E3CE26CE43B}"/>
          </ac:spMkLst>
        </pc:spChg>
        <pc:spChg chg="mod">
          <ac:chgData name="소 민환" userId="367441008b9a3a76" providerId="LiveId" clId="{72140D53-68B7-4837-A58D-4DD1A6BE2B56}" dt="2020-10-11T09:11:36.825" v="6708" actId="207"/>
          <ac:spMkLst>
            <pc:docMk/>
            <pc:sldMk cId="3531330234" sldId="298"/>
            <ac:spMk id="83" creationId="{8464ABE6-ADDD-407E-9343-B880179B64E7}"/>
          </ac:spMkLst>
        </pc:spChg>
        <pc:grpChg chg="add mod">
          <ac:chgData name="소 민환" userId="367441008b9a3a76" providerId="LiveId" clId="{72140D53-68B7-4837-A58D-4DD1A6BE2B56}" dt="2020-10-11T16:11:15.002" v="10880" actId="164"/>
          <ac:grpSpMkLst>
            <pc:docMk/>
            <pc:sldMk cId="3531330234" sldId="298"/>
            <ac:grpSpMk id="13" creationId="{0DF7787C-8089-4C98-B1B6-BD58130EC6D9}"/>
          </ac:grpSpMkLst>
        </pc:grpChg>
        <pc:grpChg chg="add mod">
          <ac:chgData name="소 민환" userId="367441008b9a3a76" providerId="LiveId" clId="{72140D53-68B7-4837-A58D-4DD1A6BE2B56}" dt="2020-10-11T16:23:55.098" v="11046" actId="164"/>
          <ac:grpSpMkLst>
            <pc:docMk/>
            <pc:sldMk cId="3531330234" sldId="298"/>
            <ac:grpSpMk id="14" creationId="{F16D86A2-A6D4-43E5-A0A6-8B72BEE125DC}"/>
          </ac:grpSpMkLst>
        </pc:grpChg>
        <pc:grpChg chg="topLv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6" creationId="{BE16E4E4-82FD-408D-910D-EAF701D4488D}"/>
          </ac:grpSpMkLst>
        </pc:grpChg>
        <pc:grpChg chg="de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7" creationId="{F0E45311-C99D-4520-9AC8-7A64BEA50147}"/>
          </ac:grpSpMkLst>
        </pc:grpChg>
        <pc:picChg chg="add mod">
          <ac:chgData name="소 민환" userId="367441008b9a3a76" providerId="LiveId" clId="{72140D53-68B7-4837-A58D-4DD1A6BE2B56}" dt="2020-10-11T09:11:59.212" v="6710" actId="1076"/>
          <ac:picMkLst>
            <pc:docMk/>
            <pc:sldMk cId="3531330234" sldId="298"/>
            <ac:picMk id="2" creationId="{59DDFF4B-48C0-460C-AADF-4DA1E21384E1}"/>
          </ac:picMkLst>
        </pc:picChg>
        <pc:picChg chg="del mod topLvl">
          <ac:chgData name="소 민환" userId="367441008b9a3a76" providerId="LiveId" clId="{72140D53-68B7-4837-A58D-4DD1A6BE2B56}" dt="2020-10-11T09:10:46.469" v="6696" actId="478"/>
          <ac:picMkLst>
            <pc:docMk/>
            <pc:sldMk cId="3531330234" sldId="298"/>
            <ac:picMk id="58" creationId="{0C5F6FC0-E589-4194-85FA-138313086A29}"/>
          </ac:picMkLst>
        </pc:picChg>
        <pc:picChg chg="del">
          <ac:chgData name="소 민환" userId="367441008b9a3a76" providerId="LiveId" clId="{72140D53-68B7-4837-A58D-4DD1A6BE2B56}" dt="2020-10-11T09:10:15.530" v="6687" actId="478"/>
          <ac:picMkLst>
            <pc:docMk/>
            <pc:sldMk cId="3531330234" sldId="298"/>
            <ac:picMk id="60" creationId="{DF2BDCBA-8804-4130-8A58-79FB66EF6B04}"/>
          </ac:picMkLst>
        </pc:pic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6" creationId="{89149E77-BDF9-4A34-8B60-C45F6F6C0CBC}"/>
          </ac:cxnSpMkLst>
        </pc:cxn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10" creationId="{A76CF4FA-A44E-4C11-AC2D-0A665A8E7349}"/>
          </ac:cxnSpMkLst>
        </pc:cxnChg>
      </pc:sldChg>
      <pc:sldChg chg="addSp delSp modSp new del mod">
        <pc:chgData name="소 민환" userId="367441008b9a3a76" providerId="LiveId" clId="{72140D53-68B7-4837-A58D-4DD1A6BE2B56}" dt="2020-10-11T10:00:03.166" v="6905" actId="47"/>
        <pc:sldMkLst>
          <pc:docMk/>
          <pc:sldMk cId="316689971" sldId="299"/>
        </pc:sldMkLst>
        <pc:spChg chg="add del mod">
          <ac:chgData name="소 민환" userId="367441008b9a3a76" providerId="LiveId" clId="{72140D53-68B7-4837-A58D-4DD1A6BE2B56}" dt="2020-10-11T09:39:15.417" v="6727"/>
          <ac:spMkLst>
            <pc:docMk/>
            <pc:sldMk cId="316689971" sldId="299"/>
            <ac:spMk id="2" creationId="{71FD3772-9FBA-4385-9A15-9C665476BE88}"/>
          </ac:spMkLst>
        </pc:spChg>
        <pc:spChg chg="add del mod">
          <ac:chgData name="소 민환" userId="367441008b9a3a76" providerId="LiveId" clId="{72140D53-68B7-4837-A58D-4DD1A6BE2B56}" dt="2020-10-11T09:59:59.993" v="6903" actId="478"/>
          <ac:spMkLst>
            <pc:docMk/>
            <pc:sldMk cId="316689971" sldId="299"/>
            <ac:spMk id="5" creationId="{41F448D7-8E36-4704-8557-0739DB0A7426}"/>
          </ac:spMkLst>
        </pc:spChg>
        <pc:spChg chg="add mod">
          <ac:chgData name="소 민환" userId="367441008b9a3a76" providerId="LiveId" clId="{72140D53-68B7-4837-A58D-4DD1A6BE2B56}" dt="2020-10-11T09:51:11.080" v="6826" actId="1076"/>
          <ac:spMkLst>
            <pc:docMk/>
            <pc:sldMk cId="316689971" sldId="299"/>
            <ac:spMk id="6" creationId="{383F6FE3-3F04-4860-979D-167386213BE7}"/>
          </ac:spMkLst>
        </pc:spChg>
        <pc:spChg chg="add del mod">
          <ac:chgData name="소 민환" userId="367441008b9a3a76" providerId="LiveId" clId="{72140D53-68B7-4837-A58D-4DD1A6BE2B56}" dt="2020-10-11T09:50:36.712" v="6813" actId="478"/>
          <ac:spMkLst>
            <pc:docMk/>
            <pc:sldMk cId="316689971" sldId="299"/>
            <ac:spMk id="8" creationId="{0E7D7751-73E3-4FDD-8401-5928FC4F8364}"/>
          </ac:spMkLst>
        </pc:spChg>
        <pc:spChg chg="add del mod">
          <ac:chgData name="소 민환" userId="367441008b9a3a76" providerId="LiveId" clId="{72140D53-68B7-4837-A58D-4DD1A6BE2B56}" dt="2020-10-11T09:50:38.937" v="6814" actId="478"/>
          <ac:spMkLst>
            <pc:docMk/>
            <pc:sldMk cId="316689971" sldId="299"/>
            <ac:spMk id="10" creationId="{1EF31733-0C76-446F-850A-D01ECE45EE74}"/>
          </ac:spMkLst>
        </pc:spChg>
        <pc:spChg chg="add del mod">
          <ac:chgData name="소 민환" userId="367441008b9a3a76" providerId="LiveId" clId="{72140D53-68B7-4837-A58D-4DD1A6BE2B56}" dt="2020-10-11T09:50:41.211" v="6815" actId="478"/>
          <ac:spMkLst>
            <pc:docMk/>
            <pc:sldMk cId="316689971" sldId="299"/>
            <ac:spMk id="12" creationId="{6D16C31A-707C-4DA0-A510-6F1F632FF45A}"/>
          </ac:spMkLst>
        </pc:spChg>
        <pc:spChg chg="add del mod">
          <ac:chgData name="소 민환" userId="367441008b9a3a76" providerId="LiveId" clId="{72140D53-68B7-4837-A58D-4DD1A6BE2B56}" dt="2020-10-11T09:50:46.827" v="6817" actId="478"/>
          <ac:spMkLst>
            <pc:docMk/>
            <pc:sldMk cId="316689971" sldId="299"/>
            <ac:spMk id="14" creationId="{6CB5BCFA-098E-4C38-8297-F9A234154F9C}"/>
          </ac:spMkLst>
        </pc:spChg>
        <pc:spChg chg="add del mod">
          <ac:chgData name="소 민환" userId="367441008b9a3a76" providerId="LiveId" clId="{72140D53-68B7-4837-A58D-4DD1A6BE2B56}" dt="2020-10-11T09:50:44.578" v="6816" actId="478"/>
          <ac:spMkLst>
            <pc:docMk/>
            <pc:sldMk cId="316689971" sldId="299"/>
            <ac:spMk id="16" creationId="{898FD659-CF83-42B9-BA13-91F5B92DB624}"/>
          </ac:spMkLst>
        </pc:spChg>
        <pc:spChg chg="add del mod">
          <ac:chgData name="소 민환" userId="367441008b9a3a76" providerId="LiveId" clId="{72140D53-68B7-4837-A58D-4DD1A6BE2B56}" dt="2020-10-11T09:50:49.107" v="6818" actId="478"/>
          <ac:spMkLst>
            <pc:docMk/>
            <pc:sldMk cId="316689971" sldId="299"/>
            <ac:spMk id="18" creationId="{16E35444-3863-4852-9F0E-815B73A808E5}"/>
          </ac:spMkLst>
        </pc:spChg>
        <pc:spChg chg="add del mod">
          <ac:chgData name="소 민환" userId="367441008b9a3a76" providerId="LiveId" clId="{72140D53-68B7-4837-A58D-4DD1A6BE2B56}" dt="2020-10-11T09:50:51.911" v="6819" actId="478"/>
          <ac:spMkLst>
            <pc:docMk/>
            <pc:sldMk cId="316689971" sldId="299"/>
            <ac:spMk id="20" creationId="{0AA90C6F-1BCA-486C-BF78-9853C6AF0F2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2" creationId="{F9C9846E-FB8D-48AF-9240-5103FAC24696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4" creationId="{2194C471-30CB-4683-BCA8-97740CB0CB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6" creationId="{37DAA1A8-B6DE-4415-BF76-B45442F13AD0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8" creationId="{FDB3702C-1DBD-47FC-93F1-3BB72750A6E4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0" creationId="{E3C23A43-0088-4347-ACA5-8835FEC1E21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2" creationId="{64D9B442-8DDE-4376-A69E-EE5AA5F0D1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4" creationId="{444E11C3-FA13-4F70-A837-5AF86770AC4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6" creationId="{B53F82F6-5351-4440-913B-ABB1F2DC4D21}"/>
          </ac:spMkLst>
        </pc:spChg>
        <pc:grpChg chg="add del mod">
          <ac:chgData name="소 민환" userId="367441008b9a3a76" providerId="LiveId" clId="{72140D53-68B7-4837-A58D-4DD1A6BE2B56}" dt="2020-10-11T09:59:59.993" v="6903" actId="478"/>
          <ac:grpSpMkLst>
            <pc:docMk/>
            <pc:sldMk cId="316689971" sldId="299"/>
            <ac:grpSpMk id="21" creationId="{F44ECDBB-ADE8-4112-A2EF-90206C6DB6A4}"/>
          </ac:grpSpMkLst>
        </pc:grpChg>
        <pc:grpChg chg="add del mod">
          <ac:chgData name="소 민환" userId="367441008b9a3a76" providerId="LiveId" clId="{72140D53-68B7-4837-A58D-4DD1A6BE2B56}" dt="2020-10-11T10:00:02.228" v="6904" actId="478"/>
          <ac:grpSpMkLst>
            <pc:docMk/>
            <pc:sldMk cId="316689971" sldId="299"/>
            <ac:grpSpMk id="38" creationId="{763285EF-86D0-4F9D-86CF-B5F71930151F}"/>
          </ac:grpSpMkLst>
        </pc:grpChg>
        <pc:picChg chg="add del mod">
          <ac:chgData name="소 민환" userId="367441008b9a3a76" providerId="LiveId" clId="{72140D53-68B7-4837-A58D-4DD1A6BE2B56}" dt="2020-10-11T09:39:15.415" v="6725" actId="478"/>
          <ac:picMkLst>
            <pc:docMk/>
            <pc:sldMk cId="316689971" sldId="299"/>
            <ac:picMk id="4" creationId="{7D930DB7-8D63-48E0-B7AC-5602D2B2686B}"/>
          </ac:picMkLst>
        </pc:picChg>
        <pc:picChg chg="add del">
          <ac:chgData name="소 민환" userId="367441008b9a3a76" providerId="LiveId" clId="{72140D53-68B7-4837-A58D-4DD1A6BE2B56}" dt="2020-10-11T09:50:55.897" v="6821"/>
          <ac:picMkLst>
            <pc:docMk/>
            <pc:sldMk cId="316689971" sldId="299"/>
            <ac:picMk id="1026" creationId="{C78642F9-07C1-45B8-B11C-CBF4AAEFC414}"/>
          </ac:picMkLst>
        </pc:picChg>
      </pc:sldChg>
      <pc:sldChg chg="addSp modSp new mod ord">
        <pc:chgData name="소 민환" userId="367441008b9a3a76" providerId="LiveId" clId="{72140D53-68B7-4837-A58D-4DD1A6BE2B56}" dt="2020-10-13T09:06:34.291" v="15684"/>
        <pc:sldMkLst>
          <pc:docMk/>
          <pc:sldMk cId="1139388388" sldId="299"/>
        </pc:sldMkLst>
        <pc:spChg chg="add mod">
          <ac:chgData name="소 민환" userId="367441008b9a3a76" providerId="LiveId" clId="{72140D53-68B7-4837-A58D-4DD1A6BE2B56}" dt="2020-10-13T09:06:34.291" v="15684"/>
          <ac:spMkLst>
            <pc:docMk/>
            <pc:sldMk cId="1139388388" sldId="299"/>
            <ac:spMk id="5" creationId="{8DAAD24B-21DB-463B-A9C2-6DFC5849A8BA}"/>
          </ac:spMkLst>
        </pc:spChg>
        <pc:spChg chg="add mod">
          <ac:chgData name="소 민환" userId="367441008b9a3a76" providerId="LiveId" clId="{72140D53-68B7-4837-A58D-4DD1A6BE2B56}" dt="2020-10-11T10:12:03.439" v="7673" actId="20577"/>
          <ac:spMkLst>
            <pc:docMk/>
            <pc:sldMk cId="1139388388" sldId="299"/>
            <ac:spMk id="6" creationId="{8D48A803-466D-48C6-962A-AC9E56867A58}"/>
          </ac:spMkLst>
        </pc:spChg>
        <pc:picChg chg="add mod">
          <ac:chgData name="소 민환" userId="367441008b9a3a76" providerId="LiveId" clId="{72140D53-68B7-4837-A58D-4DD1A6BE2B56}" dt="2020-10-11T10:12:07.155" v="7674" actId="1076"/>
          <ac:picMkLst>
            <pc:docMk/>
            <pc:sldMk cId="1139388388" sldId="299"/>
            <ac:picMk id="3" creationId="{461060E8-3F82-48AD-8926-F5F4717728BD}"/>
          </ac:picMkLst>
        </pc:picChg>
      </pc:sldChg>
      <pc:sldChg chg="addSp delSp modSp add mod">
        <pc:chgData name="소 민환" userId="367441008b9a3a76" providerId="LiveId" clId="{72140D53-68B7-4837-A58D-4DD1A6BE2B56}" dt="2020-10-12T08:40:43.274" v="12156" actId="20577"/>
        <pc:sldMkLst>
          <pc:docMk/>
          <pc:sldMk cId="885261181" sldId="300"/>
        </pc:sldMkLst>
        <pc:spChg chg="del">
          <ac:chgData name="소 민환" userId="367441008b9a3a76" providerId="LiveId" clId="{72140D53-68B7-4837-A58D-4DD1A6BE2B56}" dt="2020-10-11T10:25:54.253" v="8044" actId="478"/>
          <ac:spMkLst>
            <pc:docMk/>
            <pc:sldMk cId="885261181" sldId="300"/>
            <ac:spMk id="2" creationId="{F4D1DABA-1FBB-4548-A7A3-9B1C6BC989E7}"/>
          </ac:spMkLst>
        </pc:spChg>
        <pc:spChg chg="add mod">
          <ac:chgData name="소 민환" userId="367441008b9a3a76" providerId="LiveId" clId="{72140D53-68B7-4837-A58D-4DD1A6BE2B56}" dt="2020-10-11T10:26:07.679" v="8050" actId="692"/>
          <ac:spMkLst>
            <pc:docMk/>
            <pc:sldMk cId="885261181" sldId="300"/>
            <ac:spMk id="5" creationId="{B4722392-95EB-4D74-A01E-6AF55F3FCD7B}"/>
          </ac:spMkLst>
        </pc:spChg>
        <pc:spChg chg="add mod">
          <ac:chgData name="소 민환" userId="367441008b9a3a76" providerId="LiveId" clId="{72140D53-68B7-4837-A58D-4DD1A6BE2B56}" dt="2020-10-12T08:40:43.274" v="12156" actId="20577"/>
          <ac:spMkLst>
            <pc:docMk/>
            <pc:sldMk cId="885261181" sldId="300"/>
            <ac:spMk id="11" creationId="{821B84C4-E65C-4BBF-A2F0-FA168609E9BC}"/>
          </ac:spMkLst>
        </pc:spChg>
        <pc:cxnChg chg="add mod">
          <ac:chgData name="소 민환" userId="367441008b9a3a76" providerId="LiveId" clId="{72140D53-68B7-4837-A58D-4DD1A6BE2B56}" dt="2020-10-11T10:26:16.374" v="8052" actId="692"/>
          <ac:cxnSpMkLst>
            <pc:docMk/>
            <pc:sldMk cId="885261181" sldId="300"/>
            <ac:cxnSpMk id="10" creationId="{3FECA3A5-2FAF-45EC-A953-F47936764B94}"/>
          </ac:cxnSpMkLst>
        </pc:cxnChg>
      </pc:sldChg>
      <pc:sldChg chg="addSp modSp add mod">
        <pc:chgData name="소 민환" userId="367441008b9a3a76" providerId="LiveId" clId="{72140D53-68B7-4837-A58D-4DD1A6BE2B56}" dt="2020-10-11T10:28:59.443" v="8325" actId="1076"/>
        <pc:sldMkLst>
          <pc:docMk/>
          <pc:sldMk cId="2428903859" sldId="301"/>
        </pc:sldMkLst>
        <pc:spChg chg="add mod">
          <ac:chgData name="소 민환" userId="367441008b9a3a76" providerId="LiveId" clId="{72140D53-68B7-4837-A58D-4DD1A6BE2B56}" dt="2020-10-11T10:27:49.347" v="8221" actId="692"/>
          <ac:spMkLst>
            <pc:docMk/>
            <pc:sldMk cId="2428903859" sldId="301"/>
            <ac:spMk id="6" creationId="{28A4EECA-E585-466A-A09D-3FC0E07585CA}"/>
          </ac:spMkLst>
        </pc:spChg>
        <pc:spChg chg="add mod">
          <ac:chgData name="소 민환" userId="367441008b9a3a76" providerId="LiveId" clId="{72140D53-68B7-4837-A58D-4DD1A6BE2B56}" dt="2020-10-11T10:28:59.443" v="8325" actId="1076"/>
          <ac:spMkLst>
            <pc:docMk/>
            <pc:sldMk cId="2428903859" sldId="301"/>
            <ac:spMk id="14" creationId="{FD61F7FD-2BBC-4715-8B51-CDAD48E37735}"/>
          </ac:spMkLst>
        </pc:spChg>
        <pc:grpChg chg="mod">
          <ac:chgData name="소 민환" userId="367441008b9a3a76" providerId="LiveId" clId="{72140D53-68B7-4837-A58D-4DD1A6BE2B56}" dt="2020-10-11T10:28:15.082" v="8227" actId="1076"/>
          <ac:grpSpMkLst>
            <pc:docMk/>
            <pc:sldMk cId="2428903859" sldId="301"/>
            <ac:grpSpMk id="3" creationId="{012C6FEF-5B71-438B-BAB3-1FD989AC709A}"/>
          </ac:grpSpMkLst>
        </pc:grpChg>
        <pc:cxnChg chg="add mod">
          <ac:chgData name="소 민환" userId="367441008b9a3a76" providerId="LiveId" clId="{72140D53-68B7-4837-A58D-4DD1A6BE2B56}" dt="2020-10-11T10:27:58.943" v="8223" actId="692"/>
          <ac:cxnSpMkLst>
            <pc:docMk/>
            <pc:sldMk cId="2428903859" sldId="301"/>
            <ac:cxnSpMk id="13" creationId="{258A9589-12AF-4726-B293-8D2F99623145}"/>
          </ac:cxnSpMkLst>
        </pc:cxnChg>
      </pc:sldChg>
      <pc:sldChg chg="addSp delSp modSp add mod">
        <pc:chgData name="소 민환" userId="367441008b9a3a76" providerId="LiveId" clId="{72140D53-68B7-4837-A58D-4DD1A6BE2B56}" dt="2020-10-11T10:31:22.823" v="8525" actId="20577"/>
        <pc:sldMkLst>
          <pc:docMk/>
          <pc:sldMk cId="3832061356" sldId="302"/>
        </pc:sldMkLst>
        <pc:spChg chg="add del">
          <ac:chgData name="소 민환" userId="367441008b9a3a76" providerId="LiveId" clId="{72140D53-68B7-4837-A58D-4DD1A6BE2B56}" dt="2020-10-11T10:29:49.480" v="8328" actId="11529"/>
          <ac:spMkLst>
            <pc:docMk/>
            <pc:sldMk cId="3832061356" sldId="302"/>
            <ac:spMk id="8" creationId="{C494C8BF-B52B-4544-A161-8C719EBD3005}"/>
          </ac:spMkLst>
        </pc:spChg>
        <pc:spChg chg="add mod">
          <ac:chgData name="소 민환" userId="367441008b9a3a76" providerId="LiveId" clId="{72140D53-68B7-4837-A58D-4DD1A6BE2B56}" dt="2020-10-11T10:30:02.068" v="8333" actId="692"/>
          <ac:spMkLst>
            <pc:docMk/>
            <pc:sldMk cId="3832061356" sldId="302"/>
            <ac:spMk id="10" creationId="{213F3356-56F6-43AA-8CB2-7C5E7E8757F7}"/>
          </ac:spMkLst>
        </pc:spChg>
        <pc:spChg chg="add mod">
          <ac:chgData name="소 민환" userId="367441008b9a3a76" providerId="LiveId" clId="{72140D53-68B7-4837-A58D-4DD1A6BE2B56}" dt="2020-10-11T10:31:22.823" v="8525" actId="20577"/>
          <ac:spMkLst>
            <pc:docMk/>
            <pc:sldMk cId="3832061356" sldId="302"/>
            <ac:spMk id="23" creationId="{05548A63-5E41-4395-8B72-1E2BFA7F2CA6}"/>
          </ac:spMkLst>
        </pc:spChg>
        <pc:cxnChg chg="add mod">
          <ac:chgData name="소 민환" userId="367441008b9a3a76" providerId="LiveId" clId="{72140D53-68B7-4837-A58D-4DD1A6BE2B56}" dt="2020-10-11T10:30:15.004" v="8335" actId="692"/>
          <ac:cxnSpMkLst>
            <pc:docMk/>
            <pc:sldMk cId="3832061356" sldId="302"/>
            <ac:cxnSpMk id="22" creationId="{BF179869-F440-4DC7-8BEB-36ED7675EFFE}"/>
          </ac:cxnSpMkLst>
        </pc:cxnChg>
      </pc:sldChg>
      <pc:sldChg chg="new del">
        <pc:chgData name="소 민환" userId="367441008b9a3a76" providerId="LiveId" clId="{72140D53-68B7-4837-A58D-4DD1A6BE2B56}" dt="2020-10-11T10:31:51.016" v="8530" actId="47"/>
        <pc:sldMkLst>
          <pc:docMk/>
          <pc:sldMk cId="937768917" sldId="303"/>
        </pc:sldMkLst>
      </pc:sldChg>
      <pc:sldChg chg="addSp modSp add mod">
        <pc:chgData name="소 민환" userId="367441008b9a3a76" providerId="LiveId" clId="{72140D53-68B7-4837-A58D-4DD1A6BE2B56}" dt="2020-10-11T10:34:17.193" v="8740" actId="14100"/>
        <pc:sldMkLst>
          <pc:docMk/>
          <pc:sldMk cId="3745018954" sldId="304"/>
        </pc:sldMkLst>
        <pc:spChg chg="add mod">
          <ac:chgData name="소 민환" userId="367441008b9a3a76" providerId="LiveId" clId="{72140D53-68B7-4837-A58D-4DD1A6BE2B56}" dt="2020-10-11T10:32:01.501" v="8535" actId="692"/>
          <ac:spMkLst>
            <pc:docMk/>
            <pc:sldMk cId="3745018954" sldId="304"/>
            <ac:spMk id="2" creationId="{C5481F75-19DC-42C4-B993-5F805C1897AD}"/>
          </ac:spMkLst>
        </pc:spChg>
        <pc:spChg chg="add mod">
          <ac:chgData name="소 민환" userId="367441008b9a3a76" providerId="LiveId" clId="{72140D53-68B7-4837-A58D-4DD1A6BE2B56}" dt="2020-10-11T10:32:27.667" v="8621" actId="207"/>
          <ac:spMkLst>
            <pc:docMk/>
            <pc:sldMk cId="3745018954" sldId="304"/>
            <ac:spMk id="7" creationId="{99119223-FCE9-42FC-9128-9A6917CBC01C}"/>
          </ac:spMkLst>
        </pc:spChg>
        <pc:spChg chg="add mod">
          <ac:chgData name="소 민환" userId="367441008b9a3a76" providerId="LiveId" clId="{72140D53-68B7-4837-A58D-4DD1A6BE2B56}" dt="2020-10-11T10:33:43.124" v="8658" actId="692"/>
          <ac:spMkLst>
            <pc:docMk/>
            <pc:sldMk cId="3745018954" sldId="304"/>
            <ac:spMk id="8" creationId="{EDF924C1-D1B3-4608-BA27-804F956F5FC3}"/>
          </ac:spMkLst>
        </pc:spChg>
        <pc:spChg chg="add mod">
          <ac:chgData name="소 민환" userId="367441008b9a3a76" providerId="LiveId" clId="{72140D53-68B7-4837-A58D-4DD1A6BE2B56}" dt="2020-10-11T10:34:17.193" v="8740" actId="14100"/>
          <ac:spMkLst>
            <pc:docMk/>
            <pc:sldMk cId="3745018954" sldId="304"/>
            <ac:spMk id="19" creationId="{78AECF40-B4C6-4106-BB4A-43990AD82EDE}"/>
          </ac:spMkLst>
        </pc:spChg>
        <pc:cxnChg chg="add mod">
          <ac:chgData name="소 민환" userId="367441008b9a3a76" providerId="LiveId" clId="{72140D53-68B7-4837-A58D-4DD1A6BE2B56}" dt="2020-10-11T10:32:07.979" v="8537" actId="692"/>
          <ac:cxnSpMkLst>
            <pc:docMk/>
            <pc:sldMk cId="3745018954" sldId="304"/>
            <ac:cxnSpMk id="5" creationId="{BEFB37F4-A38C-4DC7-B6F6-7AFF38FD0168}"/>
          </ac:cxnSpMkLst>
        </pc:cxnChg>
        <pc:cxnChg chg="add mod">
          <ac:chgData name="소 민환" userId="367441008b9a3a76" providerId="LiveId" clId="{72140D53-68B7-4837-A58D-4DD1A6BE2B56}" dt="2020-10-11T10:33:48.629" v="8660" actId="692"/>
          <ac:cxnSpMkLst>
            <pc:docMk/>
            <pc:sldMk cId="3745018954" sldId="304"/>
            <ac:cxnSpMk id="18" creationId="{B39A2CF7-5CB1-4B2F-9B78-7A88F0E6323E}"/>
          </ac:cxnSpMkLst>
        </pc:cxnChg>
      </pc:sldChg>
      <pc:sldChg chg="addSp modSp add mod">
        <pc:chgData name="소 민환" userId="367441008b9a3a76" providerId="LiveId" clId="{72140D53-68B7-4837-A58D-4DD1A6BE2B56}" dt="2020-10-12T14:31:32.092" v="15566" actId="20577"/>
        <pc:sldMkLst>
          <pc:docMk/>
          <pc:sldMk cId="3794978366" sldId="305"/>
        </pc:sldMkLst>
        <pc:spChg chg="add mod">
          <ac:chgData name="소 민환" userId="367441008b9a3a76" providerId="LiveId" clId="{72140D53-68B7-4837-A58D-4DD1A6BE2B56}" dt="2020-10-11T10:32:54.182" v="8627" actId="692"/>
          <ac:spMkLst>
            <pc:docMk/>
            <pc:sldMk cId="3794978366" sldId="305"/>
            <ac:spMk id="5" creationId="{B62D3A92-1962-4DE8-A0B7-4498338C415E}"/>
          </ac:spMkLst>
        </pc:spChg>
        <pc:spChg chg="add mod">
          <ac:chgData name="소 민환" userId="367441008b9a3a76" providerId="LiveId" clId="{72140D53-68B7-4837-A58D-4DD1A6BE2B56}" dt="2020-10-12T14:31:32.092" v="15566" actId="20577"/>
          <ac:spMkLst>
            <pc:docMk/>
            <pc:sldMk cId="3794978366" sldId="305"/>
            <ac:spMk id="15" creationId="{C0989CDA-DA0B-491E-AA39-3513FED79124}"/>
          </ac:spMkLst>
        </pc:spChg>
        <pc:cxnChg chg="add mod">
          <ac:chgData name="소 민환" userId="367441008b9a3a76" providerId="LiveId" clId="{72140D53-68B7-4837-A58D-4DD1A6BE2B56}" dt="2020-10-11T10:33:02.075" v="8629" actId="692"/>
          <ac:cxnSpMkLst>
            <pc:docMk/>
            <pc:sldMk cId="3794978366" sldId="305"/>
            <ac:cxnSpMk id="14" creationId="{CC988B86-2EA8-44AD-A561-7D75AA2C6D0E}"/>
          </ac:cxnSpMkLst>
        </pc:cxnChg>
      </pc:sldChg>
      <pc:sldChg chg="addSp delSp modSp add mod">
        <pc:chgData name="소 민환" userId="367441008b9a3a76" providerId="LiveId" clId="{72140D53-68B7-4837-A58D-4DD1A6BE2B56}" dt="2020-10-14T08:46:57.490" v="17097" actId="164"/>
        <pc:sldMkLst>
          <pc:docMk/>
          <pc:sldMk cId="2458899721" sldId="306"/>
        </pc:sldMkLst>
        <pc:spChg chg="del">
          <ac:chgData name="소 민환" userId="367441008b9a3a76" providerId="LiveId" clId="{72140D53-68B7-4837-A58D-4DD1A6BE2B56}" dt="2020-10-11T16:36:58.725" v="11165" actId="478"/>
          <ac:spMkLst>
            <pc:docMk/>
            <pc:sldMk cId="2458899721" sldId="306"/>
            <ac:spMk id="2" creationId="{6BFF7657-646A-44B1-9287-C1E81C047915}"/>
          </ac:spMkLst>
        </pc:spChg>
        <pc:spChg chg="del">
          <ac:chgData name="소 민환" userId="367441008b9a3a76" providerId="LiveId" clId="{72140D53-68B7-4837-A58D-4DD1A6BE2B56}" dt="2020-10-11T10:35:29.593" v="8824" actId="478"/>
          <ac:spMkLst>
            <pc:docMk/>
            <pc:sldMk cId="2458899721" sldId="306"/>
            <ac:spMk id="4" creationId="{59513220-2887-49E4-B947-AAAA7121095F}"/>
          </ac:spMkLst>
        </pc:spChg>
        <pc:spChg chg="del">
          <ac:chgData name="소 민환" userId="367441008b9a3a76" providerId="LiveId" clId="{72140D53-68B7-4837-A58D-4DD1A6BE2B56}" dt="2020-10-11T10:35:28.225" v="8823" actId="478"/>
          <ac:spMkLst>
            <pc:docMk/>
            <pc:sldMk cId="2458899721" sldId="306"/>
            <ac:spMk id="7" creationId="{F1379D22-D58C-4C13-8DA7-F3B86B85E06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7" creationId="{AE6E3912-3CE1-4446-9DA1-229D67ED9BC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8" creationId="{D0D66424-450D-4C5B-8A46-412C5A2E6BC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9" creationId="{C8787EAA-A36F-446E-A367-86D558F58C88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1" creationId="{DD07E6AF-5ED1-48AE-9A64-EAD679B2B96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3" creationId="{52CCA593-563C-49C9-AA9F-0CD458D1E57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4" creationId="{2CEC55BE-1A2C-4AE5-8A2D-ECAA6C83EB06}"/>
          </ac:spMkLst>
        </pc:spChg>
        <pc:grpChg chg="add 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2" creationId="{5F958072-397C-46F8-ACC6-1888340B7B38}"/>
          </ac:grpSpMkLst>
        </pc:grpChg>
        <pc:grpChg chg="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15" creationId="{3A5EC98D-49E8-4C75-BDF1-EDB648F07BA6}"/>
          </ac:grpSpMkLst>
        </pc:grpChg>
        <pc:cxnChg chg="del">
          <ac:chgData name="소 민환" userId="367441008b9a3a76" providerId="LiveId" clId="{72140D53-68B7-4837-A58D-4DD1A6BE2B56}" dt="2020-10-11T10:35:31.183" v="8825" actId="478"/>
          <ac:cxnSpMkLst>
            <pc:docMk/>
            <pc:sldMk cId="2458899721" sldId="306"/>
            <ac:cxnSpMk id="6" creationId="{5E7975AD-F7F4-4C22-BCF3-A23A86824D84}"/>
          </ac:cxnSpMkLst>
        </pc:cxnChg>
        <pc:cxnChg chg="mod">
          <ac:chgData name="소 민환" userId="367441008b9a3a76" providerId="LiveId" clId="{72140D53-68B7-4837-A58D-4DD1A6BE2B56}" dt="2020-10-14T08:46:57.490" v="17097" actId="164"/>
          <ac:cxnSpMkLst>
            <pc:docMk/>
            <pc:sldMk cId="2458899721" sldId="306"/>
            <ac:cxnSpMk id="13" creationId="{47C31E50-1696-4F68-8C85-80602C971CBD}"/>
          </ac:cxnSpMkLst>
        </pc:cxnChg>
      </pc:sldChg>
      <pc:sldChg chg="addSp modSp add mod">
        <pc:chgData name="소 민환" userId="367441008b9a3a76" providerId="LiveId" clId="{72140D53-68B7-4837-A58D-4DD1A6BE2B56}" dt="2020-10-11T10:37:20.710" v="8956" actId="207"/>
        <pc:sldMkLst>
          <pc:docMk/>
          <pc:sldMk cId="15517425" sldId="307"/>
        </pc:sldMkLst>
        <pc:spChg chg="add mod">
          <ac:chgData name="소 민환" userId="367441008b9a3a76" providerId="LiveId" clId="{72140D53-68B7-4837-A58D-4DD1A6BE2B56}" dt="2020-10-11T10:36:41.736" v="8843" actId="692"/>
          <ac:spMkLst>
            <pc:docMk/>
            <pc:sldMk cId="15517425" sldId="307"/>
            <ac:spMk id="3" creationId="{1D993B36-CFBD-4D1E-B056-7BE91CA7D6B5}"/>
          </ac:spMkLst>
        </pc:spChg>
        <pc:spChg chg="add mod">
          <ac:chgData name="소 민환" userId="367441008b9a3a76" providerId="LiveId" clId="{72140D53-68B7-4837-A58D-4DD1A6BE2B56}" dt="2020-10-11T10:37:20.710" v="8956" actId="207"/>
          <ac:spMkLst>
            <pc:docMk/>
            <pc:sldMk cId="15517425" sldId="307"/>
            <ac:spMk id="6" creationId="{1EE87049-4789-4359-95E9-EBA8E2609039}"/>
          </ac:spMkLst>
        </pc:spChg>
        <pc:cxnChg chg="add mod">
          <ac:chgData name="소 민환" userId="367441008b9a3a76" providerId="LiveId" clId="{72140D53-68B7-4837-A58D-4DD1A6BE2B56}" dt="2020-10-11T10:36:48.723" v="8845" actId="692"/>
          <ac:cxnSpMkLst>
            <pc:docMk/>
            <pc:sldMk cId="15517425" sldId="307"/>
            <ac:cxnSpMk id="5" creationId="{4952A755-171B-4D0B-834D-1A2153EEEB43}"/>
          </ac:cxnSpMkLst>
        </pc:cxnChg>
      </pc:sldChg>
      <pc:sldChg chg="addSp delSp modSp new mod">
        <pc:chgData name="소 민환" userId="367441008b9a3a76" providerId="LiveId" clId="{72140D53-68B7-4837-A58D-4DD1A6BE2B56}" dt="2020-10-12T02:34:26.913" v="12154" actId="1076"/>
        <pc:sldMkLst>
          <pc:docMk/>
          <pc:sldMk cId="2203660760" sldId="308"/>
        </pc:sldMkLst>
        <pc:spChg chg="add del mod">
          <ac:chgData name="소 민환" userId="367441008b9a3a76" providerId="LiveId" clId="{72140D53-68B7-4837-A58D-4DD1A6BE2B56}" dt="2020-10-12T02:10:23.518" v="11600" actId="478"/>
          <ac:spMkLst>
            <pc:docMk/>
            <pc:sldMk cId="2203660760" sldId="308"/>
            <ac:spMk id="2" creationId="{8B31BFCA-F6D6-4E91-A718-86059928C91A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3" creationId="{76C1FB13-83E8-4B27-A381-40FDD22C6D1C}"/>
          </ac:spMkLst>
        </pc:spChg>
        <pc:spChg chg="add">
          <ac:chgData name="소 민환" userId="367441008b9a3a76" providerId="LiveId" clId="{72140D53-68B7-4837-A58D-4DD1A6BE2B56}" dt="2020-10-12T02:34:24.010" v="12153" actId="22"/>
          <ac:spMkLst>
            <pc:docMk/>
            <pc:sldMk cId="2203660760" sldId="308"/>
            <ac:spMk id="3" creationId="{E70BD92B-6FBE-4E45-B582-69A27F313004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6" creationId="{E2479007-F903-497D-B319-20C786E10EE6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7" creationId="{30766BA2-83EF-488C-A00E-5B7C68069E21}"/>
          </ac:spMkLst>
        </pc:spChg>
        <pc:spChg chg="add del mod">
          <ac:chgData name="소 민환" userId="367441008b9a3a76" providerId="LiveId" clId="{72140D53-68B7-4837-A58D-4DD1A6BE2B56}" dt="2020-10-11T10:39:58.119" v="8979" actId="478"/>
          <ac:spMkLst>
            <pc:docMk/>
            <pc:sldMk cId="2203660760" sldId="308"/>
            <ac:spMk id="10" creationId="{F999FBEE-F7F6-43A9-8727-2C1116B3C5E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4" creationId="{18217206-F8C1-4D69-9955-7CC94760673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7" creationId="{1FA429E7-99BF-4B66-80F0-46E6D49B7173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8" creationId="{A74FB14C-BB64-4DCE-B23C-199948B8B550}"/>
          </ac:spMkLst>
        </pc:spChg>
        <pc:spChg chg="add del">
          <ac:chgData name="소 민환" userId="367441008b9a3a76" providerId="LiveId" clId="{72140D53-68B7-4837-A58D-4DD1A6BE2B56}" dt="2020-10-11T10:55:42.433" v="8997" actId="11529"/>
          <ac:spMkLst>
            <pc:docMk/>
            <pc:sldMk cId="2203660760" sldId="308"/>
            <ac:spMk id="21" creationId="{608CA9FB-39F3-4036-9FB2-D3954C527EC5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2" creationId="{BDA76A59-3F19-4F0A-9CD7-4C0F61D42BDF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5" creationId="{8E08655A-D76F-4EE1-934E-C1808C53A6DF}"/>
          </ac:spMkLst>
        </pc:spChg>
        <pc:spChg chg="add del mod">
          <ac:chgData name="소 민환" userId="367441008b9a3a76" providerId="LiveId" clId="{72140D53-68B7-4837-A58D-4DD1A6BE2B56}" dt="2020-10-11T14:09:46.756" v="9158" actId="478"/>
          <ac:spMkLst>
            <pc:docMk/>
            <pc:sldMk cId="2203660760" sldId="308"/>
            <ac:spMk id="26" creationId="{8BC93E8F-D8DE-4401-8A2C-13D30C1836A8}"/>
          </ac:spMkLst>
        </pc:spChg>
        <pc:grpChg chg="add del mod">
          <ac:chgData name="소 민환" userId="367441008b9a3a76" providerId="LiveId" clId="{72140D53-68B7-4837-A58D-4DD1A6BE2B56}" dt="2020-10-11T10:51:58.431" v="8981" actId="478"/>
          <ac:grpSpMkLst>
            <pc:docMk/>
            <pc:sldMk cId="2203660760" sldId="308"/>
            <ac:grpSpMk id="2" creationId="{40D6996D-5703-4BC1-94A3-1EDA15A1A190}"/>
          </ac:grpSpMkLst>
        </pc:grpChg>
        <pc:grpChg chg="mod">
          <ac:chgData name="소 민환" userId="367441008b9a3a76" providerId="LiveId" clId="{72140D53-68B7-4837-A58D-4DD1A6BE2B56}" dt="2020-10-11T10:37:46.738" v="8958"/>
          <ac:grpSpMkLst>
            <pc:docMk/>
            <pc:sldMk cId="2203660760" sldId="308"/>
            <ac:grpSpMk id="5" creationId="{F0B8F5F7-3EA9-4D7B-8BA2-416A6DDA7597}"/>
          </ac:grpSpMkLst>
        </pc:grpChg>
        <pc:grpChg chg="add del mod">
          <ac:chgData name="소 민환" userId="367441008b9a3a76" providerId="LiveId" clId="{72140D53-68B7-4837-A58D-4DD1A6BE2B56}" dt="2020-10-11T10:52:21.196" v="8988" actId="478"/>
          <ac:grpSpMkLst>
            <pc:docMk/>
            <pc:sldMk cId="2203660760" sldId="308"/>
            <ac:grpSpMk id="13" creationId="{2FF5F6B6-CE28-4BF6-9786-658B9168130C}"/>
          </ac:grpSpMkLst>
        </pc:grpChg>
        <pc:grpChg chg="mod">
          <ac:chgData name="소 민환" userId="367441008b9a3a76" providerId="LiveId" clId="{72140D53-68B7-4837-A58D-4DD1A6BE2B56}" dt="2020-10-11T10:52:17.544" v="8986"/>
          <ac:grpSpMkLst>
            <pc:docMk/>
            <pc:sldMk cId="2203660760" sldId="308"/>
            <ac:grpSpMk id="16" creationId="{E1019CE4-60CC-4AF6-8EC1-4B7D82FBEF79}"/>
          </ac:grpSpMkLst>
        </pc:grpChg>
        <pc:grpChg chg="add mod ord">
          <ac:chgData name="소 민환" userId="367441008b9a3a76" providerId="LiveId" clId="{72140D53-68B7-4837-A58D-4DD1A6BE2B56}" dt="2020-10-12T02:34:26.913" v="12154" actId="1076"/>
          <ac:grpSpMkLst>
            <pc:docMk/>
            <pc:sldMk cId="2203660760" sldId="308"/>
            <ac:grpSpMk id="29" creationId="{1F687807-1559-45A0-824D-67C1A61BCCC5}"/>
          </ac:grpSpMkLst>
        </pc:grpChg>
        <pc:picChg chg="del mod">
          <ac:chgData name="소 민환" userId="367441008b9a3a76" providerId="LiveId" clId="{72140D53-68B7-4837-A58D-4DD1A6BE2B56}" dt="2020-10-11T10:51:43.481" v="8980" actId="478"/>
          <ac:picMkLst>
            <pc:docMk/>
            <pc:sldMk cId="2203660760" sldId="308"/>
            <ac:picMk id="4" creationId="{8774353F-F685-44DC-B89A-8480111966D5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8" creationId="{9F67A316-7FE4-46CB-B037-04BB790696CE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9" creationId="{47C51FFA-B9A3-4003-922E-3EB4D6B30FF4}"/>
          </ac:picMkLst>
        </pc:picChg>
        <pc:picChg chg="add del mod">
          <ac:chgData name="소 민환" userId="367441008b9a3a76" providerId="LiveId" clId="{72140D53-68B7-4837-A58D-4DD1A6BE2B56}" dt="2020-10-11T16:18:53.423" v="10883" actId="478"/>
          <ac:picMkLst>
            <pc:docMk/>
            <pc:sldMk cId="2203660760" sldId="308"/>
            <ac:picMk id="12" creationId="{6BFC3652-0B60-4472-B438-84706D314C8B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5" creationId="{74CF72C3-3E15-4BCC-BDC8-BBFC8FC2F1E1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9" creationId="{F125F211-AC8E-45D4-82E7-968E824C7B1D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20" creationId="{2BAD7330-F5EC-48F4-B393-359B1273E2DC}"/>
          </ac:picMkLst>
        </pc:picChg>
        <pc:picChg chg="add mod">
          <ac:chgData name="소 민환" userId="367441008b9a3a76" providerId="LiveId" clId="{72140D53-68B7-4837-A58D-4DD1A6BE2B56}" dt="2020-10-11T16:19:11.263" v="10892" actId="1076"/>
          <ac:picMkLst>
            <pc:docMk/>
            <pc:sldMk cId="2203660760" sldId="308"/>
            <ac:picMk id="28" creationId="{FA94105E-4BD5-4539-B32B-079A00F9D244}"/>
          </ac:picMkLst>
        </pc:picChg>
        <pc:cxnChg chg="add mod">
          <ac:chgData name="소 민환" userId="367441008b9a3a76" providerId="LiveId" clId="{72140D53-68B7-4837-A58D-4DD1A6BE2B56}" dt="2020-10-11T16:19:02.638" v="10890" actId="164"/>
          <ac:cxnSpMkLst>
            <pc:docMk/>
            <pc:sldMk cId="2203660760" sldId="308"/>
            <ac:cxnSpMk id="24" creationId="{5081A5D7-CF18-4026-AABD-FC1534307375}"/>
          </ac:cxnSpMkLst>
        </pc:cxnChg>
      </pc:sldChg>
      <pc:sldChg chg="addSp delSp modSp new mod">
        <pc:chgData name="소 민환" userId="367441008b9a3a76" providerId="LiveId" clId="{72140D53-68B7-4837-A58D-4DD1A6BE2B56}" dt="2020-10-12T08:41:28.320" v="12158" actId="14100"/>
        <pc:sldMkLst>
          <pc:docMk/>
          <pc:sldMk cId="1231617465" sldId="309"/>
        </pc:sldMkLst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3" creationId="{CE39DB84-DDEF-4609-9348-0D404E905A7E}"/>
          </ac:spMkLst>
        </pc:spChg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4" creationId="{878C7A4D-B0C1-470C-A373-8C02B94ECAD6}"/>
          </ac:spMkLst>
        </pc:spChg>
        <pc:spChg chg="add mod">
          <ac:chgData name="소 민환" userId="367441008b9a3a76" providerId="LiveId" clId="{72140D53-68B7-4837-A58D-4DD1A6BE2B56}" dt="2020-10-12T02:02:15.964" v="11297" actId="164"/>
          <ac:spMkLst>
            <pc:docMk/>
            <pc:sldMk cId="1231617465" sldId="309"/>
            <ac:spMk id="5" creationId="{F7F30839-C30F-40E7-9936-E43E0DCDABC2}"/>
          </ac:spMkLst>
        </pc:spChg>
        <pc:spChg chg="add del mod">
          <ac:chgData name="소 민환" userId="367441008b9a3a76" providerId="LiveId" clId="{72140D53-68B7-4837-A58D-4DD1A6BE2B56}" dt="2020-10-11T14:33:39.134" v="9166"/>
          <ac:spMkLst>
            <pc:docMk/>
            <pc:sldMk cId="1231617465" sldId="309"/>
            <ac:spMk id="7" creationId="{7B63E1E3-C081-4FA2-933D-08B2AD348B19}"/>
          </ac:spMkLst>
        </pc:spChg>
        <pc:spChg chg="add del mod">
          <ac:chgData name="소 민환" userId="367441008b9a3a76" providerId="LiveId" clId="{72140D53-68B7-4837-A58D-4DD1A6BE2B56}" dt="2020-10-11T14:34:31.450" v="9175" actId="478"/>
          <ac:spMkLst>
            <pc:docMk/>
            <pc:sldMk cId="1231617465" sldId="309"/>
            <ac:spMk id="11" creationId="{C9FBB14D-BF5B-44B7-A2E8-58A1E63F7D55}"/>
          </ac:spMkLst>
        </pc:spChg>
        <pc:grpChg chg="add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" creationId="{DCCD3062-3DD3-42D5-9A23-6E1E404B617C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6" creationId="{B1BCF887-A4A1-4305-ABD1-46C4C5DE7FE0}"/>
          </ac:grpSpMkLst>
        </pc:grpChg>
        <pc:grpChg chg="add mod topLvl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25" creationId="{91441D7E-F625-4099-B86A-237C90FB4BB4}"/>
          </ac:grpSpMkLst>
        </pc:grpChg>
        <pc:grpChg chg="add del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9" creationId="{90320D34-9E65-41F1-A370-087D5BD541AA}"/>
          </ac:grpSpMkLst>
        </pc:grpChg>
        <pc:grpChg chg="add mod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33" creationId="{1F73DA01-2718-43F4-BAE4-0D811E85EAD3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47" creationId="{E7A15014-A669-4058-97C9-C36B354CF8C1}"/>
          </ac:grpSpMkLst>
        </pc:grpChg>
        <pc:picChg chg="add del mod">
          <ac:chgData name="소 민환" userId="367441008b9a3a76" providerId="LiveId" clId="{72140D53-68B7-4837-A58D-4DD1A6BE2B56}" dt="2020-10-11T14:33:39.134" v="9166"/>
          <ac:picMkLst>
            <pc:docMk/>
            <pc:sldMk cId="1231617465" sldId="309"/>
            <ac:picMk id="6" creationId="{2B75B9A2-0210-491E-A094-65AA3347A319}"/>
          </ac:picMkLst>
        </pc:picChg>
        <pc:picChg chg="add del mod">
          <ac:chgData name="소 민환" userId="367441008b9a3a76" providerId="LiveId" clId="{72140D53-68B7-4837-A58D-4DD1A6BE2B56}" dt="2020-10-11T14:45:22.686" v="9380" actId="1076"/>
          <ac:picMkLst>
            <pc:docMk/>
            <pc:sldMk cId="1231617465" sldId="309"/>
            <ac:picMk id="8" creationId="{EAEFC405-CFF3-49B3-91E9-DDF34237CE68}"/>
          </ac:picMkLst>
        </pc:picChg>
        <pc:cxnChg chg="add del">
          <ac:chgData name="소 민환" userId="367441008b9a3a76" providerId="LiveId" clId="{72140D53-68B7-4837-A58D-4DD1A6BE2B56}" dt="2020-10-11T14:33:57.852" v="9168" actId="11529"/>
          <ac:cxnSpMkLst>
            <pc:docMk/>
            <pc:sldMk cId="1231617465" sldId="309"/>
            <ac:cxnSpMk id="10" creationId="{D7C5FFF7-C803-476A-B767-D5B684E7EB89}"/>
          </ac:cxnSpMkLst>
        </pc:cxnChg>
        <pc:cxnChg chg="add mod">
          <ac:chgData name="소 민환" userId="367441008b9a3a76" providerId="LiveId" clId="{72140D53-68B7-4837-A58D-4DD1A6BE2B56}" dt="2020-10-11T14:45:40.859" v="9383" actId="14100"/>
          <ac:cxnSpMkLst>
            <pc:docMk/>
            <pc:sldMk cId="1231617465" sldId="309"/>
            <ac:cxnSpMk id="13" creationId="{B8D81041-D30F-4C9B-B9C6-9F17F56EB3B6}"/>
          </ac:cxnSpMkLst>
        </pc:cxnChg>
        <pc:cxnChg chg="add mod">
          <ac:chgData name="소 민환" userId="367441008b9a3a76" providerId="LiveId" clId="{72140D53-68B7-4837-A58D-4DD1A6BE2B56}" dt="2020-10-11T14:45:15.126" v="9378" actId="14100"/>
          <ac:cxnSpMkLst>
            <pc:docMk/>
            <pc:sldMk cId="1231617465" sldId="309"/>
            <ac:cxnSpMk id="14" creationId="{8DC7CACF-397E-4B75-86D4-95A938F2D53F}"/>
          </ac:cxnSpMkLst>
        </pc:cxnChg>
        <pc:cxnChg chg="add del mod">
          <ac:chgData name="소 민환" userId="367441008b9a3a76" providerId="LiveId" clId="{72140D53-68B7-4837-A58D-4DD1A6BE2B56}" dt="2020-10-11T14:43:25.350" v="9341" actId="478"/>
          <ac:cxnSpMkLst>
            <pc:docMk/>
            <pc:sldMk cId="1231617465" sldId="309"/>
            <ac:cxnSpMk id="16" creationId="{297D6F6E-52E4-4190-9654-6E9E569551D8}"/>
          </ac:cxnSpMkLst>
        </pc:cxnChg>
        <pc:cxnChg chg="add mod topLvl">
          <ac:chgData name="소 민환" userId="367441008b9a3a76" providerId="LiveId" clId="{72140D53-68B7-4837-A58D-4DD1A6BE2B56}" dt="2020-10-11T14:46:07.796" v="9420" actId="1038"/>
          <ac:cxnSpMkLst>
            <pc:docMk/>
            <pc:sldMk cId="1231617465" sldId="309"/>
            <ac:cxnSpMk id="26" creationId="{D132D09C-F0ED-4BA9-9964-908FB09F9586}"/>
          </ac:cxnSpMkLst>
        </pc:cxnChg>
        <pc:cxnChg chg="add mod topLvl">
          <ac:chgData name="소 민환" userId="367441008b9a3a76" providerId="LiveId" clId="{72140D53-68B7-4837-A58D-4DD1A6BE2B56}" dt="2020-10-12T08:41:28.320" v="12158" actId="14100"/>
          <ac:cxnSpMkLst>
            <pc:docMk/>
            <pc:sldMk cId="1231617465" sldId="309"/>
            <ac:cxnSpMk id="27" creationId="{4E5BC97A-7D37-4018-B175-6E3BFCA48F1E}"/>
          </ac:cxnSpMkLst>
        </pc:cxnChg>
      </pc:sldChg>
      <pc:sldChg chg="new del">
        <pc:chgData name="소 민환" userId="367441008b9a3a76" providerId="LiveId" clId="{72140D53-68B7-4837-A58D-4DD1A6BE2B56}" dt="2020-10-11T14:47:35.376" v="9426" actId="47"/>
        <pc:sldMkLst>
          <pc:docMk/>
          <pc:sldMk cId="1843728473" sldId="310"/>
        </pc:sldMkLst>
      </pc:sldChg>
      <pc:sldChg chg="addSp modSp add del mod">
        <pc:chgData name="소 민환" userId="367441008b9a3a76" providerId="LiveId" clId="{72140D53-68B7-4837-A58D-4DD1A6BE2B56}" dt="2020-10-11T16:23:39.826" v="11044" actId="47"/>
        <pc:sldMkLst>
          <pc:docMk/>
          <pc:sldMk cId="249839200" sldId="311"/>
        </pc:sldMkLst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2" creationId="{577EF5B0-BB16-4DC4-B212-D60B8666D36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5" creationId="{AB392871-461C-4B1D-888D-68490189BFC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6" creationId="{A0C3BB53-B611-44E7-B8DF-A7096B656114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9" creationId="{2270521C-2C2D-4AD2-81C4-86025B9019B7}"/>
          </ac:spMkLst>
        </pc:spChg>
        <pc:spChg chg="mod">
          <ac:chgData name="소 민환" userId="367441008b9a3a76" providerId="LiveId" clId="{72140D53-68B7-4837-A58D-4DD1A6BE2B56}" dt="2020-10-11T14:49:42.778" v="9655" actId="1076"/>
          <ac:spMkLst>
            <pc:docMk/>
            <pc:sldMk cId="249839200" sldId="311"/>
            <ac:spMk id="42" creationId="{EBECEFBB-B5A7-4F4C-A0E4-7F722A4BCD50}"/>
          </ac:spMkLst>
        </pc:spChg>
        <pc:grpChg chg="add mod">
          <ac:chgData name="소 민환" userId="367441008b9a3a76" providerId="LiveId" clId="{72140D53-68B7-4837-A58D-4DD1A6BE2B56}" dt="2020-10-11T16:23:05.782" v="11034" actId="164"/>
          <ac:grpSpMkLst>
            <pc:docMk/>
            <pc:sldMk cId="249839200" sldId="311"/>
            <ac:grpSpMk id="10" creationId="{5839AA96-A0CC-4394-9790-A20DEB04CAC9}"/>
          </ac:grpSpMkLst>
        </pc:grp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4" creationId="{46191E7F-6FC7-4524-82D6-871ADFF826A8}"/>
          </ac:cxnSpMkLst>
        </pc:cxn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8" creationId="{42B042D1-C666-4F35-A3CD-24264C22E284}"/>
          </ac:cxnSpMkLst>
        </pc:cxnChg>
      </pc:sldChg>
      <pc:sldChg chg="addSp delSp modSp add mod">
        <pc:chgData name="소 민환" userId="367441008b9a3a76" providerId="LiveId" clId="{72140D53-68B7-4837-A58D-4DD1A6BE2B56}" dt="2020-10-13T09:09:01.569" v="15756"/>
        <pc:sldMkLst>
          <pc:docMk/>
          <pc:sldMk cId="2007830498" sldId="312"/>
        </pc:sldMkLst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" creationId="{54C45F55-890F-4F35-8733-F9DEFD48BF0A}"/>
          </ac:spMkLst>
        </pc:spChg>
        <pc:spChg chg="add del">
          <ac:chgData name="소 민환" userId="367441008b9a3a76" providerId="LiveId" clId="{72140D53-68B7-4837-A58D-4DD1A6BE2B56}" dt="2020-10-11T14:55:24.902" v="10021" actId="478"/>
          <ac:spMkLst>
            <pc:docMk/>
            <pc:sldMk cId="2007830498" sldId="312"/>
            <ac:spMk id="11" creationId="{99B8E3A5-A3D0-46C6-B082-77C30D7D344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" creationId="{19B3BAE7-A680-4138-B9D8-7BE4A290102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7" creationId="{1CF05905-4FB9-41A6-9E33-EDF4E69976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8" creationId="{10B24D2B-73D8-413D-A17C-56F738C697C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9" creationId="{8C8E1232-3026-4259-ABF5-82D74A3600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0" creationId="{2522DF5D-396B-4EFE-928C-38EF8B6DC19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1" creationId="{F9ADBAF7-AD31-47D4-96E6-B2D97820B4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2" creationId="{C46DD62A-2584-40BB-8431-6304CCC85CD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3" creationId="{5FA25F17-118C-450E-BD4D-5831E6890A3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6" creationId="{26DE7293-CB5A-4C2B-9B43-8E4979D5CA3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9" creationId="{E4CA36E9-9F8D-453E-821D-380856E5BE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0" creationId="{41873CEA-E323-4018-A46D-E6EDAC09B1D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3" creationId="{76524F5A-5D1A-4499-80F6-49B24D7AB9C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4" creationId="{BFE06342-4048-48F2-888E-5DAE7BC89B0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5" creationId="{41F9F653-8D2F-46AF-9092-C311D59DDCF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6" creationId="{FF98A7E2-F300-453B-AF85-76D4C60FA8A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7" creationId="{EA9EE3D4-98A9-41B0-BEE9-E40564E4084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8" creationId="{04E7AB92-160B-4664-9394-770125E778F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9" creationId="{6365C4C2-822C-4A71-9195-FE67F6D0CB5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0" creationId="{A47DBFEB-1526-485B-ACE6-9F3B73D154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1" creationId="{14A9C31C-2A2E-49DF-92D2-F59DBA0B0FF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2" creationId="{1B316BA4-885E-43F6-AA7E-2A1232B4918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3" creationId="{8BC3FB97-2E2D-4602-BBF3-17717C2442A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4" creationId="{AC46E753-7B3F-41A6-B533-C253855ED59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5" creationId="{F96BF2EE-A456-4B26-9C9E-654AC2BD075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6" creationId="{6B8216DC-249A-4F35-A157-777E23D5984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7" creationId="{05896836-6262-4C8E-AC04-6EA5F90DD59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8" creationId="{B7655F08-20F4-4642-B1BE-9659343601E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3" creationId="{4900BEDC-0E9C-4D03-B83C-63EC43572E2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4" creationId="{805FACA3-85D9-4AF0-BC7D-CD8760CB9F46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5" creationId="{9AC1E0AB-9C24-4EBC-AEF8-B6C337A55CCB}"/>
          </ac:spMkLst>
        </pc:spChg>
        <pc:spChg chg="add mod">
          <ac:chgData name="소 민환" userId="367441008b9a3a76" providerId="LiveId" clId="{72140D53-68B7-4837-A58D-4DD1A6BE2B56}" dt="2020-10-13T09:08:52.441" v="15708"/>
          <ac:spMkLst>
            <pc:docMk/>
            <pc:sldMk cId="2007830498" sldId="312"/>
            <ac:spMk id="59" creationId="{DD6B45ED-41EA-4451-B4EA-F7D57F4BD2B4}"/>
          </ac:spMkLst>
        </pc:spChg>
        <pc:spChg chg="add mod">
          <ac:chgData name="소 민환" userId="367441008b9a3a76" providerId="LiveId" clId="{72140D53-68B7-4837-A58D-4DD1A6BE2B56}" dt="2020-10-13T09:09:01.569" v="15756"/>
          <ac:spMkLst>
            <pc:docMk/>
            <pc:sldMk cId="2007830498" sldId="312"/>
            <ac:spMk id="60" creationId="{AE7D46B1-6602-4C45-9ADC-2366D889F8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1" creationId="{B5BC1A3C-BC9B-4A6F-BBAB-0DF33BF2677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5" creationId="{608FC4FB-388D-4F9B-8ED6-A4094837309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9" creationId="{393BEBA1-BF3F-48F7-90B6-4A0B15C5006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1" creationId="{C58B83E9-5D29-4B95-95D7-096799C4C3E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3" creationId="{05E68F39-AD8C-48CD-A294-F48BCF6B5E4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5" creationId="{E416717A-FCBC-4BFB-A7D7-7F5A8B8C9BA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6" creationId="{61B98386-281C-4D5A-B2EB-0C2822EDAB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7" creationId="{BA546002-C65A-413A-8859-F7604716D12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8" creationId="{4BE27D7D-2B47-4C5C-B1D9-6A8198C5F0F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9" creationId="{6FB071C8-E651-4806-A683-E755405027B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0" creationId="{FEE2D3C4-895B-46A3-8ECB-F5754E8ED0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1" creationId="{D7E09FA3-A030-4EA9-9A7D-9198D17D2AF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2" creationId="{7B303B04-7DA8-4931-971D-E38A2A1B0F8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3" creationId="{C0EBF877-CA88-45E4-94A1-F52D83AFA3C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4" creationId="{DE766EF5-E581-45D4-AC19-1DE59F1ABE7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5" creationId="{5334F231-A4BD-43C1-AC60-0B2B0FA060D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7" creationId="{DBF2F0D5-13A2-4F1B-B983-57E14A22207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9" creationId="{728D87BD-6427-496E-948F-0B7AEAF4C20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1" creationId="{916112F4-8753-4C7D-A175-25658D0F6F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3" creationId="{7D7CE3F6-2DAB-4642-8201-C3072F98DE1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7" creationId="{5DD36407-A437-4037-B8CE-600CCAF8716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3" creationId="{70D96653-904A-4994-B7C0-B7D9F7B5368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3" creationId="{8BC9FB7C-41AE-4EF5-A53B-46E757002D6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4" creationId="{6523013F-C0B4-4FBF-986F-78EE57C0F66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5" creationId="{977C3FB4-9CD2-4288-A5FB-F709ECA4902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6" creationId="{954941B9-8374-4166-B872-08A6C833824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8" creationId="{A7FDCC95-4F82-4B59-893B-C84CE5CD1E61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9" creationId="{162A7F1E-AFDA-454E-A757-0A7170DD81A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0" creationId="{CB30E087-73F8-47C9-AFF0-6A52160291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2" creationId="{63F79F11-3644-4EA9-A268-6A8798FA1E4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3" creationId="{EDFDD23B-C41E-45EC-B500-A4FE726A002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4" creationId="{E03EAAAB-0C04-4AC6-A8FA-5A950DAB7B8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5" creationId="{353844E8-A5C5-45A5-B4DA-BB75969C700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7" creationId="{73EC653A-8D65-44E9-A503-4436860204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9" creationId="{6316F04D-620A-48E8-A778-9FBBF7A28F0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0" creationId="{1B56CFD8-09E1-4FF6-9FE0-FF120C1584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1" creationId="{A5AF8BD7-D6CC-4407-9BE8-28A1233AB6EC}"/>
          </ac:spMkLst>
        </pc:spChg>
        <pc:spChg chg="mod">
          <ac:chgData name="소 민환" userId="367441008b9a3a76" providerId="LiveId" clId="{72140D53-68B7-4837-A58D-4DD1A6BE2B56}" dt="2020-10-11T16:07:17.979" v="10464"/>
          <ac:spMkLst>
            <pc:docMk/>
            <pc:sldMk cId="2007830498" sldId="312"/>
            <ac:spMk id="154" creationId="{49F460DA-C08B-40A9-959C-9D8C923D3C3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5" creationId="{75A0703C-062E-4437-ADF9-F2B15817748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7" creationId="{43A6B303-DFDB-4C30-BADD-0E644336BF0E}"/>
          </ac:spMkLst>
        </pc:spChg>
        <pc:spChg chg="mod">
          <ac:chgData name="소 민환" userId="367441008b9a3a76" providerId="LiveId" clId="{72140D53-68B7-4837-A58D-4DD1A6BE2B56}" dt="2020-10-11T16:07:51.185" v="10520"/>
          <ac:spMkLst>
            <pc:docMk/>
            <pc:sldMk cId="2007830498" sldId="312"/>
            <ac:spMk id="159" creationId="{F1FB9538-AF39-4E8F-B943-2F960D02DFD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0" creationId="{FC24D025-D0C4-4296-9FF3-66634EBD37D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3" creationId="{22BB2EE8-1D0A-4B64-B203-26358DE4B79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4" creationId="{B893186F-7F4F-4D4C-B574-350CE4FA09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5" creationId="{04DF6494-3D0B-4E08-95B5-7BD35CB3AA96}"/>
          </ac:spMkLst>
        </pc:s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57" creationId="{769650D0-BB46-4382-848C-468064489AF7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2" creationId="{D36E7A6A-D608-4F88-8B98-CFEE2FA80B61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4" creationId="{F7E63564-309A-4B68-9224-A3B795A64454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12" creationId="{2D07D5AE-4461-4B59-83A8-DFE33BB6CE8E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30" creationId="{B6613A37-09AC-488F-B9C9-1826B658F295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41" creationId="{080FEEC4-228F-4A6B-9FAA-AEC407EB261B}"/>
          </ac:grpSpMkLst>
        </pc:grpChg>
        <pc:grpChg chg="add mod">
          <ac:chgData name="소 민환" userId="367441008b9a3a76" providerId="LiveId" clId="{72140D53-68B7-4837-A58D-4DD1A6BE2B56}" dt="2020-10-11T16:07:17.979" v="10464"/>
          <ac:grpSpMkLst>
            <pc:docMk/>
            <pc:sldMk cId="2007830498" sldId="312"/>
            <ac:grpSpMk id="153" creationId="{CB7F58B9-C217-44A8-A8FA-88F9ADB004D2}"/>
          </ac:grpSpMkLst>
        </pc:grpChg>
        <pc:grpChg chg="add mod">
          <ac:chgData name="소 민환" userId="367441008b9a3a76" providerId="LiveId" clId="{72140D53-68B7-4837-A58D-4DD1A6BE2B56}" dt="2020-10-11T16:07:51.185" v="10520"/>
          <ac:grpSpMkLst>
            <pc:docMk/>
            <pc:sldMk cId="2007830498" sldId="312"/>
            <ac:grpSpMk id="158" creationId="{4E1036A8-AE6E-4A90-B978-437ADF3E4A73}"/>
          </ac:grpSpMkLst>
        </pc:grpChg>
        <pc:picChg chg="del mod">
          <ac:chgData name="소 민환" userId="367441008b9a3a76" providerId="LiveId" clId="{72140D53-68B7-4837-A58D-4DD1A6BE2B56}" dt="2020-10-11T14:56:51.781" v="10034" actId="478"/>
          <ac:picMkLst>
            <pc:docMk/>
            <pc:sldMk cId="2007830498" sldId="312"/>
            <ac:picMk id="102" creationId="{28B5CE58-D082-46DC-8F33-E3A49445B43C}"/>
          </ac:picMkLst>
        </pc:picChg>
        <pc:picChg chg="mod">
          <ac:chgData name="소 민환" userId="367441008b9a3a76" providerId="LiveId" clId="{72140D53-68B7-4837-A58D-4DD1A6BE2B56}" dt="2020-10-11T14:56:55.611" v="10035" actId="164"/>
          <ac:picMkLst>
            <pc:docMk/>
            <pc:sldMk cId="2007830498" sldId="312"/>
            <ac:picMk id="120" creationId="{FD2C4472-A140-4102-AFB0-912E6818C014}"/>
          </ac:picMkLst>
        </pc:picChg>
        <pc:picChg chg="mod">
          <ac:chgData name="소 민환" userId="367441008b9a3a76" providerId="LiveId" clId="{72140D53-68B7-4837-A58D-4DD1A6BE2B56}" dt="2020-10-11T14:54:43.447" v="10018"/>
          <ac:picMkLst>
            <pc:docMk/>
            <pc:sldMk cId="2007830498" sldId="312"/>
            <ac:picMk id="137" creationId="{C69E761A-65EC-4CF5-B216-9644ED1CF1AE}"/>
          </ac:picMkLst>
        </pc:pic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68" creationId="{359900F3-CE28-4113-898B-49EEA6970A44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2" creationId="{E73AA167-8420-488F-8AEF-A4AA26B62028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4" creationId="{602B6021-8B2B-45CC-988E-B1E456656BE3}"/>
          </ac:cxnSpMkLst>
        </pc:cxnChg>
        <pc:cxnChg chg="mod">
          <ac:chgData name="소 민환" userId="367441008b9a3a76" providerId="LiveId" clId="{72140D53-68B7-4837-A58D-4DD1A6BE2B56}" dt="2020-10-11T16:07:17.979" v="10464"/>
          <ac:cxnSpMkLst>
            <pc:docMk/>
            <pc:sldMk cId="2007830498" sldId="312"/>
            <ac:cxnSpMk id="156" creationId="{0EF1C1A4-1D1A-4D2C-A818-0B458C026CA7}"/>
          </ac:cxnSpMkLst>
        </pc:cxnChg>
        <pc:cxnChg chg="mod">
          <ac:chgData name="소 민환" userId="367441008b9a3a76" providerId="LiveId" clId="{72140D53-68B7-4837-A58D-4DD1A6BE2B56}" dt="2020-10-11T16:07:51.185" v="10520"/>
          <ac:cxnSpMkLst>
            <pc:docMk/>
            <pc:sldMk cId="2007830498" sldId="312"/>
            <ac:cxnSpMk id="161" creationId="{001EEF7A-D462-4EED-AD4A-DE1FE2792BD1}"/>
          </ac:cxnSpMkLst>
        </pc:cxnChg>
      </pc:sldChg>
      <pc:sldChg chg="addSp modSp add mod">
        <pc:chgData name="소 민환" userId="367441008b9a3a76" providerId="LiveId" clId="{72140D53-68B7-4837-A58D-4DD1A6BE2B56}" dt="2020-10-13T09:08:38.329" v="15703" actId="20577"/>
        <pc:sldMkLst>
          <pc:docMk/>
          <pc:sldMk cId="2209625977" sldId="313"/>
        </pc:sldMkLst>
        <pc:spChg chg="add mod">
          <ac:chgData name="소 민환" userId="367441008b9a3a76" providerId="LiveId" clId="{72140D53-68B7-4837-A58D-4DD1A6BE2B56}" dt="2020-10-11T16:07:46.249" v="10519" actId="164"/>
          <ac:spMkLst>
            <pc:docMk/>
            <pc:sldMk cId="2209625977" sldId="313"/>
            <ac:spMk id="42" creationId="{E1F40F45-71A8-4B33-9656-96F70669C823}"/>
          </ac:spMkLst>
        </pc:spChg>
        <pc:spChg chg="add mod">
          <ac:chgData name="소 민환" userId="367441008b9a3a76" providerId="LiveId" clId="{72140D53-68B7-4837-A58D-4DD1A6BE2B56}" dt="2020-10-11T16:07:15.152" v="10463" actId="164"/>
          <ac:spMkLst>
            <pc:docMk/>
            <pc:sldMk cId="2209625977" sldId="313"/>
            <ac:spMk id="53" creationId="{E5005DBD-23AD-4021-808A-90F6CD259618}"/>
          </ac:spMkLst>
        </pc:spChg>
        <pc:spChg chg="add mod">
          <ac:chgData name="소 민환" userId="367441008b9a3a76" providerId="LiveId" clId="{72140D53-68B7-4837-A58D-4DD1A6BE2B56}" dt="2020-10-11T16:06:00.359" v="10337" actId="14100"/>
          <ac:spMkLst>
            <pc:docMk/>
            <pc:sldMk cId="2209625977" sldId="313"/>
            <ac:spMk id="57" creationId="{52F77099-46A1-4519-AA0F-2D4F54FDF76B}"/>
          </ac:spMkLst>
        </pc:spChg>
        <pc:spChg chg="add mod">
          <ac:chgData name="소 민환" userId="367441008b9a3a76" providerId="LiveId" clId="{72140D53-68B7-4837-A58D-4DD1A6BE2B56}" dt="2020-10-13T09:08:38.329" v="15703" actId="20577"/>
          <ac:spMkLst>
            <pc:docMk/>
            <pc:sldMk cId="2209625977" sldId="313"/>
            <ac:spMk id="65" creationId="{8CDB69BE-A656-43D1-9A7C-B2BB5EC7EEF4}"/>
          </ac:spMkLst>
        </pc:spChg>
        <pc:grpChg chg="add mod">
          <ac:chgData name="소 민환" userId="367441008b9a3a76" providerId="LiveId" clId="{72140D53-68B7-4837-A58D-4DD1A6BE2B56}" dt="2020-10-11T16:07:15.152" v="10463" actId="164"/>
          <ac:grpSpMkLst>
            <pc:docMk/>
            <pc:sldMk cId="2209625977" sldId="313"/>
            <ac:grpSpMk id="66" creationId="{5558C9E3-B54F-4B3C-9636-F3A77446CB6B}"/>
          </ac:grpSpMkLst>
        </pc:grpChg>
        <pc:grpChg chg="add mod">
          <ac:chgData name="소 민환" userId="367441008b9a3a76" providerId="LiveId" clId="{72140D53-68B7-4837-A58D-4DD1A6BE2B56}" dt="2020-10-11T16:07:46.249" v="10519" actId="164"/>
          <ac:grpSpMkLst>
            <pc:docMk/>
            <pc:sldMk cId="2209625977" sldId="313"/>
            <ac:grpSpMk id="67" creationId="{02DD8FAB-A127-49F6-B5FC-4B98CE5390B5}"/>
          </ac:grpSpMkLst>
        </pc:grpChg>
        <pc:cxnChg chg="add mod">
          <ac:chgData name="소 민환" userId="367441008b9a3a76" providerId="LiveId" clId="{72140D53-68B7-4837-A58D-4DD1A6BE2B56}" dt="2020-10-11T16:07:15.152" v="10463" actId="164"/>
          <ac:cxnSpMkLst>
            <pc:docMk/>
            <pc:sldMk cId="2209625977" sldId="313"/>
            <ac:cxnSpMk id="55" creationId="{869D111F-1DC9-4F6B-ABF1-CEF6E36B1F1D}"/>
          </ac:cxnSpMkLst>
        </pc:cxnChg>
        <pc:cxnChg chg="add mod">
          <ac:chgData name="소 민환" userId="367441008b9a3a76" providerId="LiveId" clId="{72140D53-68B7-4837-A58D-4DD1A6BE2B56}" dt="2020-10-11T16:07:46.249" v="10519" actId="164"/>
          <ac:cxnSpMkLst>
            <pc:docMk/>
            <pc:sldMk cId="2209625977" sldId="313"/>
            <ac:cxnSpMk id="60" creationId="{3E1F9381-EFD4-4E5C-96F2-6409A51294BB}"/>
          </ac:cxnSpMkLst>
        </pc:cxnChg>
      </pc:sldChg>
      <pc:sldChg chg="addSp modSp add mod">
        <pc:chgData name="소 민환" userId="367441008b9a3a76" providerId="LiveId" clId="{72140D53-68B7-4837-A58D-4DD1A6BE2B56}" dt="2020-10-12T08:41:19.873" v="12157" actId="14100"/>
        <pc:sldMkLst>
          <pc:docMk/>
          <pc:sldMk cId="2274689701" sldId="314"/>
        </pc:sldMkLst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5" creationId="{9C177FD7-F055-4188-964A-898D52BFB271}"/>
          </ac:spMkLst>
        </pc:spChg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6" creationId="{8E3858E0-DB62-4D82-A91E-EF0764F1F9CD}"/>
          </ac:spMkLst>
        </pc:spChg>
        <pc:spChg chg="add mod">
          <ac:chgData name="소 민환" userId="367441008b9a3a76" providerId="LiveId" clId="{72140D53-68B7-4837-A58D-4DD1A6BE2B56}" dt="2020-10-12T02:03:54.632" v="11333" actId="20577"/>
          <ac:spMkLst>
            <pc:docMk/>
            <pc:sldMk cId="2274689701" sldId="314"/>
            <ac:spMk id="9" creationId="{3575D068-F1AB-426C-A6F5-5725069CC3DF}"/>
          </ac:spMkLst>
        </pc:spChg>
        <pc:grpChg chg="add 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10" creationId="{6DF6B041-4AC0-4D6F-95D1-90873BB9739D}"/>
          </ac:grpSpMkLst>
        </pc:grpChg>
        <pc:grpChg chg="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47" creationId="{E7A15014-A669-4058-97C9-C36B354CF8C1}"/>
          </ac:grpSpMkLst>
        </pc:grpChg>
        <pc:cxnChg chg="add mod">
          <ac:chgData name="소 민환" userId="367441008b9a3a76" providerId="LiveId" clId="{72140D53-68B7-4837-A58D-4DD1A6BE2B56}" dt="2020-10-12T02:03:25.288" v="11331" actId="14100"/>
          <ac:cxnSpMkLst>
            <pc:docMk/>
            <pc:sldMk cId="2274689701" sldId="314"/>
            <ac:cxnSpMk id="7" creationId="{7D237E0D-7398-4395-B417-64ECD18A259E}"/>
          </ac:cxnSpMkLst>
        </pc:cxnChg>
        <pc:cxnChg chg="mod">
          <ac:chgData name="소 민환" userId="367441008b9a3a76" providerId="LiveId" clId="{72140D53-68B7-4837-A58D-4DD1A6BE2B56}" dt="2020-10-12T08:41:19.873" v="12157" actId="14100"/>
          <ac:cxnSpMkLst>
            <pc:docMk/>
            <pc:sldMk cId="2274689701" sldId="314"/>
            <ac:cxnSpMk id="27" creationId="{4E5BC97A-7D37-4018-B175-6E3BFCA48F1E}"/>
          </ac:cxnSpMkLst>
        </pc:cxnChg>
      </pc:sldChg>
      <pc:sldChg chg="addSp delSp modSp new mod">
        <pc:chgData name="소 민환" userId="367441008b9a3a76" providerId="LiveId" clId="{72140D53-68B7-4837-A58D-4DD1A6BE2B56}" dt="2020-10-14T10:12:27.876" v="17146" actId="164"/>
        <pc:sldMkLst>
          <pc:docMk/>
          <pc:sldMk cId="1587233664" sldId="315"/>
        </pc:sldMkLst>
        <pc:spChg chg="add mod">
          <ac:chgData name="소 민환" userId="367441008b9a3a76" providerId="LiveId" clId="{72140D53-68B7-4837-A58D-4DD1A6BE2B56}" dt="2020-10-14T10:12:27.876" v="17146" actId="164"/>
          <ac:spMkLst>
            <pc:docMk/>
            <pc:sldMk cId="1587233664" sldId="315"/>
            <ac:spMk id="2" creationId="{C00B5020-4206-4E13-BE21-5CE37847B509}"/>
          </ac:spMkLst>
        </pc:spChg>
        <pc:grpChg chg="add mod">
          <ac:chgData name="소 민환" userId="367441008b9a3a76" providerId="LiveId" clId="{72140D53-68B7-4837-A58D-4DD1A6BE2B56}" dt="2020-10-14T10:12:27.876" v="17146" actId="164"/>
          <ac:grpSpMkLst>
            <pc:docMk/>
            <pc:sldMk cId="1587233664" sldId="315"/>
            <ac:grpSpMk id="6" creationId="{C7784154-84F3-4980-A414-7BAE11CD6079}"/>
          </ac:grpSpMkLst>
        </pc:grpChg>
        <pc:picChg chg="add del mod">
          <ac:chgData name="소 민환" userId="367441008b9a3a76" providerId="LiveId" clId="{72140D53-68B7-4837-A58D-4DD1A6BE2B56}" dt="2020-10-14T10:12:11.770" v="17139" actId="478"/>
          <ac:picMkLst>
            <pc:docMk/>
            <pc:sldMk cId="1587233664" sldId="315"/>
            <ac:picMk id="3" creationId="{16A4684B-CD32-49ED-AFD5-155D67522040}"/>
          </ac:picMkLst>
        </pc:picChg>
        <pc:picChg chg="add mod ord">
          <ac:chgData name="소 민환" userId="367441008b9a3a76" providerId="LiveId" clId="{72140D53-68B7-4837-A58D-4DD1A6BE2B56}" dt="2020-10-14T10:12:27.876" v="17146" actId="164"/>
          <ac:picMkLst>
            <pc:docMk/>
            <pc:sldMk cId="1587233664" sldId="315"/>
            <ac:picMk id="5" creationId="{EECFCD6C-F2DE-40DB-8ADB-5E79F4EC9FFE}"/>
          </ac:picMkLst>
        </pc:picChg>
      </pc:sldChg>
      <pc:sldChg chg="addSp modSp new del mod">
        <pc:chgData name="소 민환" userId="367441008b9a3a76" providerId="LiveId" clId="{72140D53-68B7-4837-A58D-4DD1A6BE2B56}" dt="2020-10-11T16:31:42.058" v="11120" actId="47"/>
        <pc:sldMkLst>
          <pc:docMk/>
          <pc:sldMk cId="3108290864" sldId="316"/>
        </pc:sldMkLst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7" creationId="{BF632136-5238-4799-8035-E450E331B67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8" creationId="{6CD3D64F-0C75-4DBE-9C95-92066926687A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9" creationId="{9196FFE5-E2EF-43D6-B3EA-14C5B1935583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1" creationId="{11B95A0F-4C93-4A3D-9403-CDBD7AB58BE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2" creationId="{08A50D97-0161-418F-BC6C-A3DB8984D137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3" creationId="{201F63D9-17D8-4413-B880-17A8552C426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4" creationId="{3AFB1E14-8A5F-4208-B198-60CA42DB37BF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5" creationId="{0E7767D6-AAA4-4E41-8D28-C48E3437244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6" creationId="{C7279D4A-54C4-4AA0-BAC5-E5D5ACCF02A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7" creationId="{3CDA0245-49BC-4203-9C59-B8EE1C6BA68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8" creationId="{334F18C1-D496-4808-950C-5A40832BEC8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9" creationId="{83313C8B-7D6D-4AA8-AA18-E4EF5A5A894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0" creationId="{6A2B1C76-00C4-46CA-8CF5-7002C39319E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1" creationId="{03516AF7-FAD1-45A3-BE3B-2F5CCCFC5022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2" creationId="{0EAEE998-E4A5-4871-B987-E05A96FEE4EF}"/>
          </ac:spMkLst>
        </pc:spChg>
        <pc:spChg chg="add mod">
          <ac:chgData name="소 민환" userId="367441008b9a3a76" providerId="LiveId" clId="{72140D53-68B7-4837-A58D-4DD1A6BE2B56}" dt="2020-10-11T16:22:17.566" v="11027" actId="164"/>
          <ac:spMkLst>
            <pc:docMk/>
            <pc:sldMk cId="3108290864" sldId="316"/>
            <ac:spMk id="24" creationId="{5226ABF1-EE98-4CAD-898E-17635106766E}"/>
          </ac:spMkLst>
        </pc:s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4" creationId="{797F065E-6B16-4EA5-9630-CAA7684D0A90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5" creationId="{88DDA401-3643-43AE-A41E-0C53674F993B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10" creationId="{BC2A4DB8-9A63-48C4-B271-6C07C98D15C6}"/>
          </ac:grpSpMkLst>
        </pc:gr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25" creationId="{B481AB06-C89E-4D2E-AF96-E71C82C5F8D3}"/>
          </ac:grpSpMkLst>
        </pc:grpChg>
        <pc:picChg chg="add mod">
          <ac:chgData name="소 민환" userId="367441008b9a3a76" providerId="LiveId" clId="{72140D53-68B7-4837-A58D-4DD1A6BE2B56}" dt="2020-10-11T16:22:17.566" v="11027" actId="164"/>
          <ac:picMkLst>
            <pc:docMk/>
            <pc:sldMk cId="3108290864" sldId="316"/>
            <ac:picMk id="3" creationId="{5AE0712E-329E-4BE3-AEA8-4AC9C1EDF89C}"/>
          </ac:picMkLst>
        </pc:picChg>
        <pc:picChg chg="mod">
          <ac:chgData name="소 민환" userId="367441008b9a3a76" providerId="LiveId" clId="{72140D53-68B7-4837-A58D-4DD1A6BE2B56}" dt="2020-10-11T16:21:26.921" v="11017"/>
          <ac:picMkLst>
            <pc:docMk/>
            <pc:sldMk cId="3108290864" sldId="316"/>
            <ac:picMk id="6" creationId="{356B70D8-5759-4974-9375-FE5FBF30093E}"/>
          </ac:picMkLst>
        </pc:picChg>
      </pc:sldChg>
      <pc:sldChg chg="addSp delSp modSp new del mod">
        <pc:chgData name="소 민환" userId="367441008b9a3a76" providerId="LiveId" clId="{72140D53-68B7-4837-A58D-4DD1A6BE2B56}" dt="2020-10-11T16:36:11.581" v="11162" actId="47"/>
        <pc:sldMkLst>
          <pc:docMk/>
          <pc:sldMk cId="301453614" sldId="317"/>
        </pc:sldMkLst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5" creationId="{8E0C40DA-E4E6-4FD0-81D8-52BC442D654A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8" creationId="{0A10844B-98C3-4E0A-9712-D31D3F39536D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9" creationId="{52A520FA-4039-4452-82ED-78B5D4B6DC5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0" creationId="{6EEFE2ED-1E7C-4B42-8919-78EE338F5218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2" creationId="{E243C583-9AE8-43CA-B6C4-DB8068543FB9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3" creationId="{A5ACB1D7-ED9A-498D-AB8E-C534DA503A1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4" creationId="{A5BB9B12-1D9E-4C05-B1FE-7D7F99705C8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5" creationId="{D4FCEE1A-B44E-45FC-B518-994D1880BA11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6" creationId="{73AFA947-6D0B-4D1F-8675-5BAFCBCB7627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7" creationId="{61AC3FF2-3873-4A00-A5CD-6E0A98423A54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8" creationId="{1728A368-1735-4469-9D13-06256D67554F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9" creationId="{C3634639-3098-483E-9520-7B16DC8B361E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0" creationId="{B113E8B3-9B54-40A5-A4D4-736C1992E6A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1" creationId="{681686EC-4B19-4A9D-99EB-566DE8AF6E66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2" creationId="{6739C929-6831-41EB-BB8B-9CC02D41973C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3" creationId="{8B2D5D95-F4CF-4C01-8E19-3CFDBF198479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4" creationId="{3DC55EBC-3C37-4015-8B91-712171D8FE1B}"/>
          </ac:spMkLst>
        </pc:spChg>
        <pc:spChg chg="add del mod">
          <ac:chgData name="소 민환" userId="367441008b9a3a76" providerId="LiveId" clId="{72140D53-68B7-4837-A58D-4DD1A6BE2B56}" dt="2020-10-11T16:28:11.338" v="11073" actId="478"/>
          <ac:spMkLst>
            <pc:docMk/>
            <pc:sldMk cId="301453614" sldId="317"/>
            <ac:spMk id="25" creationId="{FD93D636-1722-4E39-9821-63B70D4D4155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8" creationId="{5BB261A5-F415-480A-8AE3-D030BF8B5D68}"/>
          </ac:spMkLst>
        </pc:spChg>
        <pc:spChg chg="mod">
          <ac:chgData name="소 민환" userId="367441008b9a3a76" providerId="LiveId" clId="{72140D53-68B7-4837-A58D-4DD1A6BE2B56}" dt="2020-10-11T16:30:46.230" v="11112" actId="208"/>
          <ac:spMkLst>
            <pc:docMk/>
            <pc:sldMk cId="301453614" sldId="317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0:57.926" v="11114" actId="208"/>
          <ac:spMkLst>
            <pc:docMk/>
            <pc:sldMk cId="301453614" sldId="317"/>
            <ac:spMk id="32" creationId="{5A44A88F-2CC1-4F23-827C-74E7F19D192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7" creationId="{4659DEFF-1905-4E48-A177-DC7678354B5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8" creationId="{FE961D05-0837-4681-8585-1B7C1F7C203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1" creationId="{8E4F9A04-EDA3-4EC5-B66A-5EBE9CCE70F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2" creationId="{E64100CE-9F4D-4F0D-AA41-2DCFD2AEFD1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3" creationId="{F3398E43-C4DC-402C-896A-257B6473945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4" creationId="{A7913331-3B10-4554-B9A7-45E03197D23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6" creationId="{32168038-364E-4C74-8236-4842A4B9F0B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7" creationId="{60FC10AD-B739-44C9-A58B-1B1C2F8106E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8" creationId="{12D609AD-3792-42BD-ABF6-541D65F6639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9" creationId="{2F2B5726-7F1C-4FB1-934C-2D50AA6C4C0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0" creationId="{07CA8686-011C-4DA9-BEC0-6011F750AE5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1" creationId="{8711C432-A94E-46B8-9EC4-FF85776F60B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2" creationId="{863BCC5D-1046-4CF4-85F9-86068FF94E8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3" creationId="{E72E16BC-9290-4719-9DC2-92A24DB5856F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4" creationId="{E8202CEC-5C97-42C3-9059-BC1937672635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5" creationId="{0F5F28C3-2027-41EB-8E06-8C5035903054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6" creationId="{D8B1B821-627F-43A9-B7C3-F28F03BB3B2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7" creationId="{0C9CCAAC-7504-4A0F-BF35-9BCADD47189B}"/>
          </ac:spMkLst>
        </pc:s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2" creationId="{7CADB6DF-4A03-4686-8ACA-BA6114931399}"/>
          </ac:grpSpMkLst>
        </pc:grpChg>
        <pc:grpChg chg="del mod">
          <ac:chgData name="소 민환" userId="367441008b9a3a76" providerId="LiveId" clId="{72140D53-68B7-4837-A58D-4DD1A6BE2B56}" dt="2020-10-11T16:30:34.460" v="11109" actId="478"/>
          <ac:grpSpMkLst>
            <pc:docMk/>
            <pc:sldMk cId="301453614" sldId="317"/>
            <ac:grpSpMk id="4" creationId="{A78C9892-69CC-4F28-9550-C9636BD6592A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6" creationId="{7483FAEC-642B-4148-B52A-4EB863A1D80F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11" creationId="{808227BD-BC30-4942-8C1B-8A950B607878}"/>
          </ac:grpSpMkLst>
        </pc:grpChg>
        <pc:grpChg chg="add del mod">
          <ac:chgData name="소 민환" userId="367441008b9a3a76" providerId="LiveId" clId="{72140D53-68B7-4837-A58D-4DD1A6BE2B56}" dt="2020-10-11T16:32:19.257" v="11128" actId="478"/>
          <ac:grpSpMkLst>
            <pc:docMk/>
            <pc:sldMk cId="301453614" sldId="317"/>
            <ac:grpSpMk id="29" creationId="{BBFEFBB0-FFF9-4EFD-BC3E-AE32C97CDBE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0" creationId="{34A55E14-C214-46A9-9CD5-72FCFE17205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3" creationId="{CCDCB1B1-A891-41E0-B131-C65BBAF10F43}"/>
          </ac:grpSpMkLst>
        </pc:grpChg>
        <pc:grpChg chg="add del mod">
          <ac:chgData name="소 민환" userId="367441008b9a3a76" providerId="LiveId" clId="{72140D53-68B7-4837-A58D-4DD1A6BE2B56}" dt="2020-10-11T16:31:48.935" v="11122"/>
          <ac:grpSpMkLst>
            <pc:docMk/>
            <pc:sldMk cId="301453614" sldId="317"/>
            <ac:grpSpMk id="34" creationId="{550BC3DC-F751-4F42-A0F2-D54CA59BF592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5" creationId="{0AE81142-1346-4E97-8F74-4C22E48974B5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6" creationId="{285A2708-3877-4CD8-ABB2-4F573365FFCB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0" creationId="{B4B6BD35-DA3E-4BC6-964A-B383E80F8E01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5" creationId="{E755C7EB-C383-4087-B6D8-3142D22CDB1C}"/>
          </ac:grpSpMkLst>
        </pc:grpChg>
        <pc:picChg chg="mod">
          <ac:chgData name="소 민환" userId="367441008b9a3a76" providerId="LiveId" clId="{72140D53-68B7-4837-A58D-4DD1A6BE2B56}" dt="2020-10-11T16:22:24.611" v="11030"/>
          <ac:picMkLst>
            <pc:docMk/>
            <pc:sldMk cId="301453614" sldId="317"/>
            <ac:picMk id="3" creationId="{24B1F025-DE4C-42B5-9FE5-BC1F23FD6882}"/>
          </ac:picMkLst>
        </pc:picChg>
        <pc:picChg chg="del mod">
          <ac:chgData name="소 민환" userId="367441008b9a3a76" providerId="LiveId" clId="{72140D53-68B7-4837-A58D-4DD1A6BE2B56}" dt="2020-10-11T16:30:34.460" v="11109" actId="478"/>
          <ac:picMkLst>
            <pc:docMk/>
            <pc:sldMk cId="301453614" sldId="317"/>
            <ac:picMk id="7" creationId="{F3DFA7FA-5B4C-4757-A90E-2736F4F7FB11}"/>
          </ac:picMkLst>
        </pc:picChg>
        <pc:picChg chg="mod">
          <ac:chgData name="소 민환" userId="367441008b9a3a76" providerId="LiveId" clId="{72140D53-68B7-4837-A58D-4DD1A6BE2B56}" dt="2020-10-11T16:31:42.568" v="11121"/>
          <ac:picMkLst>
            <pc:docMk/>
            <pc:sldMk cId="301453614" sldId="317"/>
            <ac:picMk id="39" creationId="{F0F6CD8E-3E51-4426-8570-FBB1FF3CB8A9}"/>
          </ac:picMkLst>
        </pc:picChg>
        <pc:cxnChg chg="add del">
          <ac:chgData name="소 민환" userId="367441008b9a3a76" providerId="LiveId" clId="{72140D53-68B7-4837-A58D-4DD1A6BE2B56}" dt="2020-10-11T16:28:19.933" v="11075" actId="478"/>
          <ac:cxnSpMkLst>
            <pc:docMk/>
            <pc:sldMk cId="301453614" sldId="317"/>
            <ac:cxnSpMk id="27" creationId="{D304FA2D-BD22-40A4-AC00-4DCA58B38157}"/>
          </ac:cxnSpMkLst>
        </pc:cxnChg>
      </pc:sldChg>
      <pc:sldChg chg="addSp delSp modSp add mod ord">
        <pc:chgData name="소 민환" userId="367441008b9a3a76" providerId="LiveId" clId="{72140D53-68B7-4837-A58D-4DD1A6BE2B56}" dt="2020-10-13T09:35:03.286" v="15760"/>
        <pc:sldMkLst>
          <pc:docMk/>
          <pc:sldMk cId="2714501104" sldId="318"/>
        </pc:sldMkLst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5" creationId="{D762F494-7BB7-4CA6-A0BC-AC6ECF6737E1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7" creationId="{6CA60860-ED0F-43A3-BEAA-96A8AED7E0D7}"/>
          </ac:spMkLst>
        </pc:spChg>
        <pc:spChg chg="mod">
          <ac:chgData name="소 민환" userId="367441008b9a3a76" providerId="LiveId" clId="{72140D53-68B7-4837-A58D-4DD1A6BE2B56}" dt="2020-10-11T16:32:36.280" v="11132" actId="1076"/>
          <ac:spMkLst>
            <pc:docMk/>
            <pc:sldMk cId="2714501104" sldId="318"/>
            <ac:spMk id="28" creationId="{436684E6-7162-4709-B3A7-799856C4C165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30" creationId="{56DB29C6-BF7D-462D-8A40-45BAA91B0985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2" creationId="{D0309704-33EE-4186-89F1-AF0D8E08CE4B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4" creationId="{13108B60-49E2-4FC3-A649-8D230B56C681}"/>
          </ac:spMkLst>
        </pc:spChg>
        <pc:grpChg chg="mod">
          <ac:chgData name="소 민환" userId="367441008b9a3a76" providerId="LiveId" clId="{72140D53-68B7-4837-A58D-4DD1A6BE2B56}" dt="2020-10-11T16:33:20.095" v="11151" actId="1076"/>
          <ac:grpSpMkLst>
            <pc:docMk/>
            <pc:sldMk cId="2714501104" sldId="318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2:57.831" v="11144" actId="478"/>
          <ac:grpSpMkLst>
            <pc:docMk/>
            <pc:sldMk cId="2714501104" sldId="318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3:24.973" v="11152" actId="1076"/>
          <ac:grpSpMkLst>
            <pc:docMk/>
            <pc:sldMk cId="2714501104" sldId="318"/>
            <ac:grpSpMk id="24" creationId="{F33D6A59-712E-4EB4-9581-4C6374CD13A0}"/>
          </ac:grpSpMkLst>
        </pc:grpChg>
        <pc:picChg chg="mod">
          <ac:chgData name="소 민환" userId="367441008b9a3a76" providerId="LiveId" clId="{72140D53-68B7-4837-A58D-4DD1A6BE2B56}" dt="2020-10-11T16:32:40.946" v="11136" actId="1076"/>
          <ac:picMkLst>
            <pc:docMk/>
            <pc:sldMk cId="2714501104" sldId="318"/>
            <ac:picMk id="3" creationId="{24B1F025-DE4C-42B5-9FE5-BC1F23FD6882}"/>
          </ac:picMkLst>
        </pc:picChg>
        <pc:picChg chg="del">
          <ac:chgData name="소 민환" userId="367441008b9a3a76" providerId="LiveId" clId="{72140D53-68B7-4837-A58D-4DD1A6BE2B56}" dt="2020-10-11T16:32:57.831" v="11144" actId="478"/>
          <ac:picMkLst>
            <pc:docMk/>
            <pc:sldMk cId="2714501104" sldId="318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6" creationId="{DB1CD8B9-3E4C-491D-A041-962FD9AEB1B1}"/>
          </ac:cxnSpMkLst>
        </pc:cxn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9" creationId="{DED720CE-1365-4488-9877-E9CA01354678}"/>
          </ac:cxnSpMkLst>
        </pc:cxnChg>
      </pc:sldChg>
      <pc:sldChg chg="addSp delSp modSp add mod ord">
        <pc:chgData name="소 민환" userId="367441008b9a3a76" providerId="LiveId" clId="{72140D53-68B7-4837-A58D-4DD1A6BE2B56}" dt="2020-10-13T09:35:06.986" v="15762"/>
        <pc:sldMkLst>
          <pc:docMk/>
          <pc:sldMk cId="930008039" sldId="319"/>
        </pc:sldMkLst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5" creationId="{B3E18C82-41CB-4C8D-939E-6ABB140A3EDF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7" creationId="{D899E7EA-6C94-48A3-AAD2-89E713D58803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8" creationId="{FC339017-5CBC-472E-ADB3-C4F00CDC42C8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30" creationId="{3CF8FE18-12DF-4692-83F2-AA7FC2B4EB8C}"/>
          </ac:spMkLst>
        </pc:spChg>
        <pc:spChg chg="add mod">
          <ac:chgData name="소 민환" userId="367441008b9a3a76" providerId="LiveId" clId="{72140D53-68B7-4837-A58D-4DD1A6BE2B56}" dt="2020-10-11T16:33:59.478" v="11160" actId="208"/>
          <ac:spMkLst>
            <pc:docMk/>
            <pc:sldMk cId="930008039" sldId="319"/>
            <ac:spMk id="32" creationId="{24EC9EBD-FE0F-4F4A-93E7-3B2CCB0B9181}"/>
          </ac:spMkLst>
        </pc:spChg>
        <pc:spChg chg="add mod">
          <ac:chgData name="소 민환" userId="367441008b9a3a76" providerId="LiveId" clId="{72140D53-68B7-4837-A58D-4DD1A6BE2B56}" dt="2020-10-11T16:33:54.657" v="11159" actId="207"/>
          <ac:spMkLst>
            <pc:docMk/>
            <pc:sldMk cId="930008039" sldId="319"/>
            <ac:spMk id="34" creationId="{926F6CB5-E102-40D5-9356-45028D45B613}"/>
          </ac:spMkLst>
        </pc:spChg>
        <pc:grpChg chg="mod">
          <ac:chgData name="소 민환" userId="367441008b9a3a76" providerId="LiveId" clId="{72140D53-68B7-4837-A58D-4DD1A6BE2B56}" dt="2020-10-11T16:24:07.059" v="11051" actId="1076"/>
          <ac:grpSpMkLst>
            <pc:docMk/>
            <pc:sldMk cId="930008039" sldId="319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3:32.918" v="11154" actId="478"/>
          <ac:grpSpMkLst>
            <pc:docMk/>
            <pc:sldMk cId="930008039" sldId="319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4:04.368" v="11161" actId="1076"/>
          <ac:grpSpMkLst>
            <pc:docMk/>
            <pc:sldMk cId="930008039" sldId="319"/>
            <ac:grpSpMk id="24" creationId="{BA77372D-1406-46EC-86B7-F42AD5D97012}"/>
          </ac:grpSpMkLst>
        </pc:grpChg>
        <pc:picChg chg="del">
          <ac:chgData name="소 민환" userId="367441008b9a3a76" providerId="LiveId" clId="{72140D53-68B7-4837-A58D-4DD1A6BE2B56}" dt="2020-10-11T16:33:32.918" v="11154" actId="478"/>
          <ac:picMkLst>
            <pc:docMk/>
            <pc:sldMk cId="930008039" sldId="319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6" creationId="{AF34EEC1-DB9D-47F9-A101-C051E248D72A}"/>
          </ac:cxnSpMkLst>
        </pc:cxn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9" creationId="{EDE90FFB-9562-480B-A50B-925AF61F1428}"/>
          </ac:cxnSpMkLst>
        </pc:cxnChg>
      </pc:sldChg>
      <pc:sldChg chg="delSp modSp add mod ord">
        <pc:chgData name="소 민환" userId="367441008b9a3a76" providerId="LiveId" clId="{72140D53-68B7-4837-A58D-4DD1A6BE2B56}" dt="2020-10-13T09:34:55.308" v="15758"/>
        <pc:sldMkLst>
          <pc:docMk/>
          <pc:sldMk cId="2216094509" sldId="320"/>
        </pc:sldMkLst>
        <pc:spChg chg="mod">
          <ac:chgData name="소 민환" userId="367441008b9a3a76" providerId="LiveId" clId="{72140D53-68B7-4837-A58D-4DD1A6BE2B56}" dt="2020-10-11T16:32:08.774" v="11126" actId="208"/>
          <ac:spMkLst>
            <pc:docMk/>
            <pc:sldMk cId="2216094509" sldId="320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2:03.092" v="11125" actId="2085"/>
          <ac:spMkLst>
            <pc:docMk/>
            <pc:sldMk cId="2216094509" sldId="320"/>
            <ac:spMk id="32" creationId="{5A44A88F-2CC1-4F23-827C-74E7F19D1920}"/>
          </ac:spMkLst>
        </pc:spChg>
        <pc:grpChg chg="del">
          <ac:chgData name="소 민환" userId="367441008b9a3a76" providerId="LiveId" clId="{72140D53-68B7-4837-A58D-4DD1A6BE2B56}" dt="2020-10-11T16:32:11.683" v="11127" actId="478"/>
          <ac:grpSpMkLst>
            <pc:docMk/>
            <pc:sldMk cId="2216094509" sldId="320"/>
            <ac:grpSpMk id="29" creationId="{BBFEFBB0-FFF9-4EFD-BC3E-AE32C97CDBE9}"/>
          </ac:grpSpMkLst>
        </pc:grpChg>
      </pc:sldChg>
      <pc:sldChg chg="addSp delSp modSp new mod ord">
        <pc:chgData name="소 민환" userId="367441008b9a3a76" providerId="LiveId" clId="{72140D53-68B7-4837-A58D-4DD1A6BE2B56}" dt="2020-10-13T09:05:39.135" v="15657"/>
        <pc:sldMkLst>
          <pc:docMk/>
          <pc:sldMk cId="435256045" sldId="321"/>
        </pc:sldMkLst>
        <pc:spChg chg="add del">
          <ac:chgData name="소 민환" userId="367441008b9a3a76" providerId="LiveId" clId="{72140D53-68B7-4837-A58D-4DD1A6BE2B56}" dt="2020-10-12T02:08:57.040" v="11455" actId="22"/>
          <ac:spMkLst>
            <pc:docMk/>
            <pc:sldMk cId="435256045" sldId="321"/>
            <ac:spMk id="3" creationId="{4789A8F0-5363-4421-83E7-FDFBD4A194BE}"/>
          </ac:spMkLst>
        </pc:spChg>
        <pc:spChg chg="add del mod">
          <ac:chgData name="소 민환" userId="367441008b9a3a76" providerId="LiveId" clId="{72140D53-68B7-4837-A58D-4DD1A6BE2B56}" dt="2020-10-12T02:09:04.193" v="11458" actId="478"/>
          <ac:spMkLst>
            <pc:docMk/>
            <pc:sldMk cId="435256045" sldId="321"/>
            <ac:spMk id="4" creationId="{6D2DDB0C-F881-45DF-AB31-9B981C797630}"/>
          </ac:spMkLst>
        </pc:spChg>
        <pc:spChg chg="add mod ord">
          <ac:chgData name="소 민환" userId="367441008b9a3a76" providerId="LiveId" clId="{72140D53-68B7-4837-A58D-4DD1A6BE2B56}" dt="2020-10-12T02:28:36.909" v="11903" actId="164"/>
          <ac:spMkLst>
            <pc:docMk/>
            <pc:sldMk cId="435256045" sldId="321"/>
            <ac:spMk id="5" creationId="{5647BC6C-B584-48CA-A6AD-E1F328E7EF7D}"/>
          </ac:spMkLst>
        </pc:spChg>
        <pc:spChg chg="add del">
          <ac:chgData name="소 민환" userId="367441008b9a3a76" providerId="LiveId" clId="{72140D53-68B7-4837-A58D-4DD1A6BE2B56}" dt="2020-10-12T02:10:30.615" v="11602" actId="22"/>
          <ac:spMkLst>
            <pc:docMk/>
            <pc:sldMk cId="435256045" sldId="321"/>
            <ac:spMk id="7" creationId="{3FB1C261-69CB-4356-9E2A-4358602C5713}"/>
          </ac:spMkLst>
        </pc:spChg>
        <pc:spChg chg="add del mod">
          <ac:chgData name="소 민환" userId="367441008b9a3a76" providerId="LiveId" clId="{72140D53-68B7-4837-A58D-4DD1A6BE2B56}" dt="2020-10-12T02:10:43.354" v="11605" actId="478"/>
          <ac:spMkLst>
            <pc:docMk/>
            <pc:sldMk cId="435256045" sldId="321"/>
            <ac:spMk id="9" creationId="{6039053D-348F-4806-9159-A116BF7CCFE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1" creationId="{BA89DCB8-4B1A-450A-AF23-53050A9F266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4" creationId="{9EA00368-58B6-4EE1-AA09-FB3971E5688E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5" creationId="{E3962131-8630-4D82-B922-DEAF16828012}"/>
          </ac:spMkLst>
        </pc:spChg>
        <pc:spChg chg="add del mod">
          <ac:chgData name="소 민환" userId="367441008b9a3a76" providerId="LiveId" clId="{72140D53-68B7-4837-A58D-4DD1A6BE2B56}" dt="2020-10-12T02:13:59.093" v="11617" actId="478"/>
          <ac:spMkLst>
            <pc:docMk/>
            <pc:sldMk cId="435256045" sldId="321"/>
            <ac:spMk id="18" creationId="{19FB3C96-7419-4356-AFA8-01043A94FB85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19" creationId="{8ABB020E-372E-4437-BCAA-233077FA9613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20" creationId="{69F2FA5A-580A-48B0-BDFD-9E16793AA87F}"/>
          </ac:spMkLst>
        </pc:spChg>
        <pc:spChg chg="mod topLvl">
          <ac:chgData name="소 민환" userId="367441008b9a3a76" providerId="LiveId" clId="{72140D53-68B7-4837-A58D-4DD1A6BE2B56}" dt="2020-10-12T02:20:46.851" v="11779" actId="692"/>
          <ac:spMkLst>
            <pc:docMk/>
            <pc:sldMk cId="435256045" sldId="321"/>
            <ac:spMk id="21" creationId="{63DFD7E5-3D6C-4911-AFB1-8ED6B3F80687}"/>
          </ac:spMkLst>
        </pc:spChg>
        <pc:spChg chg="add mod topLvl">
          <ac:chgData name="소 민환" userId="367441008b9a3a76" providerId="LiveId" clId="{72140D53-68B7-4837-A58D-4DD1A6BE2B56}" dt="2020-10-12T02:22:53.488" v="11804" actId="339"/>
          <ac:spMkLst>
            <pc:docMk/>
            <pc:sldMk cId="435256045" sldId="321"/>
            <ac:spMk id="22" creationId="{C7E73AC1-E0B1-43BA-88BD-F807B89AC537}"/>
          </ac:spMkLst>
        </pc:spChg>
        <pc:spChg chg="add mod">
          <ac:chgData name="소 민환" userId="367441008b9a3a76" providerId="LiveId" clId="{72140D53-68B7-4837-A58D-4DD1A6BE2B56}" dt="2020-10-12T02:25:19.417" v="11839" actId="1076"/>
          <ac:spMkLst>
            <pc:docMk/>
            <pc:sldMk cId="435256045" sldId="321"/>
            <ac:spMk id="24" creationId="{096B8CF4-AA29-4687-B5A0-67E1BB6B45C7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26" creationId="{7DC6F34D-3AEB-454B-8B78-5FC37F27CA68}"/>
          </ac:spMkLst>
        </pc:spChg>
        <pc:spChg chg="add del mod">
          <ac:chgData name="소 민환" userId="367441008b9a3a76" providerId="LiveId" clId="{72140D53-68B7-4837-A58D-4DD1A6BE2B56}" dt="2020-10-12T02:22:37.368" v="11799" actId="478"/>
          <ac:spMkLst>
            <pc:docMk/>
            <pc:sldMk cId="435256045" sldId="321"/>
            <ac:spMk id="28" creationId="{93F9233F-61FD-4F3F-8A50-CB4FAF1BB4B7}"/>
          </ac:spMkLst>
        </pc:spChg>
        <pc:spChg chg="add del mod">
          <ac:chgData name="소 민환" userId="367441008b9a3a76" providerId="LiveId" clId="{72140D53-68B7-4837-A58D-4DD1A6BE2B56}" dt="2020-10-12T02:21:24.397" v="11787" actId="478"/>
          <ac:spMkLst>
            <pc:docMk/>
            <pc:sldMk cId="435256045" sldId="321"/>
            <ac:spMk id="29" creationId="{4D06DE91-A6BC-47E4-869E-A7EA0C6F8550}"/>
          </ac:spMkLst>
        </pc:spChg>
        <pc:spChg chg="add del mod">
          <ac:chgData name="소 민환" userId="367441008b9a3a76" providerId="LiveId" clId="{72140D53-68B7-4837-A58D-4DD1A6BE2B56}" dt="2020-10-12T02:22:39.660" v="11800" actId="478"/>
          <ac:spMkLst>
            <pc:docMk/>
            <pc:sldMk cId="435256045" sldId="321"/>
            <ac:spMk id="31" creationId="{B218728E-CA8F-453C-954C-0F813E36F466}"/>
          </ac:spMkLst>
        </pc:spChg>
        <pc:spChg chg="add del">
          <ac:chgData name="소 민환" userId="367441008b9a3a76" providerId="LiveId" clId="{72140D53-68B7-4837-A58D-4DD1A6BE2B56}" dt="2020-10-12T02:23:10.466" v="11808" actId="478"/>
          <ac:spMkLst>
            <pc:docMk/>
            <pc:sldMk cId="435256045" sldId="321"/>
            <ac:spMk id="33" creationId="{0DBFFFA5-C99B-406C-8022-A8807B93E80E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5" creationId="{B4C83498-17F9-4737-AB92-ADF76B7024B2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7" creationId="{B1FC4581-2BA8-47AB-9671-93B8444A04F3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39" creationId="{A4A1DB93-9FFB-4AFD-BFC3-A8288028BE3C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1" creationId="{7C6153DD-9307-4E78-A912-D0056337ADFF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3" creationId="{BB91FCCD-0248-4673-8B73-25B4C4C0B3C4}"/>
          </ac:spMkLst>
        </pc:spChg>
        <pc:spChg chg="add del">
          <ac:chgData name="소 민환" userId="367441008b9a3a76" providerId="LiveId" clId="{72140D53-68B7-4837-A58D-4DD1A6BE2B56}" dt="2020-10-12T02:29:02.028" v="11915" actId="22"/>
          <ac:spMkLst>
            <pc:docMk/>
            <pc:sldMk cId="435256045" sldId="321"/>
            <ac:spMk id="47" creationId="{4A7BBC12-8C72-41D3-B94D-1AF9EFA84572}"/>
          </ac:spMkLst>
        </pc:spChg>
        <pc:spChg chg="add del mod">
          <ac:chgData name="소 민환" userId="367441008b9a3a76" providerId="LiveId" clId="{72140D53-68B7-4837-A58D-4DD1A6BE2B56}" dt="2020-10-12T02:29:08.671" v="11920" actId="478"/>
          <ac:spMkLst>
            <pc:docMk/>
            <pc:sldMk cId="435256045" sldId="321"/>
            <ac:spMk id="49" creationId="{C6D5021E-DA6B-4429-A8FF-55C8C88B9886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1" creationId="{0C08CB24-7E3D-4534-ABDC-09E5E10DFC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4" creationId="{19753967-249D-4DA6-9F29-37EA59532819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5" creationId="{5625BBFA-6FE5-453D-A3CF-C620BAEDB3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6" creationId="{7D4A1E6A-889B-48AA-9FC5-23E94E41916C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8" creationId="{8746BD35-1DC2-4DD3-9D56-65BA665CFF45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9" creationId="{55CAADF7-9804-4B33-9BE7-94F63B87F93D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0" creationId="{CE40A97B-2D9A-43CC-B3B6-1604DA57C97F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1" creationId="{5D6743CF-E466-43D3-9015-811D16B97D80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2" creationId="{4369EF6C-6B74-44B9-B352-54E8F44A621A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3" creationId="{06D171F1-D44C-41A8-A4E5-61D481626A9C}"/>
          </ac:spMkLst>
        </pc:spChg>
        <pc:spChg chg="add mod">
          <ac:chgData name="소 민환" userId="367441008b9a3a76" providerId="LiveId" clId="{72140D53-68B7-4837-A58D-4DD1A6BE2B56}" dt="2020-10-13T09:05:39.135" v="15657"/>
          <ac:spMkLst>
            <pc:docMk/>
            <pc:sldMk cId="435256045" sldId="321"/>
            <ac:spMk id="65" creationId="{91266F35-7A34-49C4-987E-27211C6720B7}"/>
          </ac:spMkLst>
        </pc:spChg>
        <pc:grpChg chg="add mod">
          <ac:chgData name="소 민환" userId="367441008b9a3a76" providerId="LiveId" clId="{72140D53-68B7-4837-A58D-4DD1A6BE2B56}" dt="2020-10-12T02:29:45.256" v="11932" actId="1076"/>
          <ac:grpSpMkLst>
            <pc:docMk/>
            <pc:sldMk cId="435256045" sldId="321"/>
            <ac:grpSpMk id="10" creationId="{64CC1FB9-5062-4318-8459-FBD6427F5721}"/>
          </ac:grpSpMkLst>
        </pc:grpChg>
        <pc:grpChg chg="mod">
          <ac:chgData name="소 민환" userId="367441008b9a3a76" providerId="LiveId" clId="{72140D53-68B7-4837-A58D-4DD1A6BE2B56}" dt="2020-10-12T02:11:43.908" v="11606"/>
          <ac:grpSpMkLst>
            <pc:docMk/>
            <pc:sldMk cId="435256045" sldId="321"/>
            <ac:grpSpMk id="13" creationId="{9613290C-8E6B-4140-90D3-77DD6D5B3E38}"/>
          </ac:grpSpMkLst>
        </pc:grpChg>
        <pc:grpChg chg="add del mod">
          <ac:chgData name="소 민환" userId="367441008b9a3a76" providerId="LiveId" clId="{72140D53-68B7-4837-A58D-4DD1A6BE2B56}" dt="2020-10-12T02:16:11.099" v="11637" actId="165"/>
          <ac:grpSpMkLst>
            <pc:docMk/>
            <pc:sldMk cId="435256045" sldId="321"/>
            <ac:grpSpMk id="23" creationId="{AE1B0897-849E-4C34-B3DD-B056F472D7D2}"/>
          </ac:grpSpMkLst>
        </pc:grpChg>
        <pc:grpChg chg="add mod">
          <ac:chgData name="소 민환" userId="367441008b9a3a76" providerId="LiveId" clId="{72140D53-68B7-4837-A58D-4DD1A6BE2B56}" dt="2020-10-12T02:24:13.094" v="11816" actId="164"/>
          <ac:grpSpMkLst>
            <pc:docMk/>
            <pc:sldMk cId="435256045" sldId="321"/>
            <ac:grpSpMk id="25" creationId="{5AC25985-E9FC-48B7-A14C-CC9000AF5A04}"/>
          </ac:grpSpMkLst>
        </pc:grpChg>
        <pc:grpChg chg="add mod">
          <ac:chgData name="소 민환" userId="367441008b9a3a76" providerId="LiveId" clId="{72140D53-68B7-4837-A58D-4DD1A6BE2B56}" dt="2020-10-12T02:28:05.968" v="11898" actId="164"/>
          <ac:grpSpMkLst>
            <pc:docMk/>
            <pc:sldMk cId="435256045" sldId="321"/>
            <ac:grpSpMk id="38" creationId="{B3646C31-573F-4F24-9678-A69AC65AAAAF}"/>
          </ac:grpSpMkLst>
        </pc:grpChg>
        <pc:grpChg chg="add mod">
          <ac:chgData name="소 민환" userId="367441008b9a3a76" providerId="LiveId" clId="{72140D53-68B7-4837-A58D-4DD1A6BE2B56}" dt="2020-10-12T02:28:36.909" v="11903" actId="164"/>
          <ac:grpSpMkLst>
            <pc:docMk/>
            <pc:sldMk cId="435256045" sldId="321"/>
            <ac:grpSpMk id="44" creationId="{29A382ED-B324-49B2-B19D-790616BB19A9}"/>
          </ac:grpSpMkLst>
        </pc:grpChg>
        <pc:grpChg chg="add mod">
          <ac:chgData name="소 민환" userId="367441008b9a3a76" providerId="LiveId" clId="{72140D53-68B7-4837-A58D-4DD1A6BE2B56}" dt="2020-10-12T02:29:39.712" v="11930" actId="1076"/>
          <ac:grpSpMkLst>
            <pc:docMk/>
            <pc:sldMk cId="435256045" sldId="321"/>
            <ac:grpSpMk id="45" creationId="{102E46E6-0D74-4FE6-896E-6DB3EADBF9EF}"/>
          </ac:grpSpMkLst>
        </pc:grpChg>
        <pc:grpChg chg="add mod">
          <ac:chgData name="소 민환" userId="367441008b9a3a76" providerId="LiveId" clId="{72140D53-68B7-4837-A58D-4DD1A6BE2B56}" dt="2020-10-12T02:29:48.453" v="11933" actId="1076"/>
          <ac:grpSpMkLst>
            <pc:docMk/>
            <pc:sldMk cId="435256045" sldId="321"/>
            <ac:grpSpMk id="50" creationId="{E16A7C94-2F4F-4CE4-9240-2405BB1233F2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2" creationId="{ABD3F5D5-AEAA-4F89-9A71-918DE0E9982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3" creationId="{01DF376B-0261-4DE6-AF61-97E6DA4F4DA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7" creationId="{1C019C85-0686-4724-9559-B531F19096BC}"/>
          </ac:grpSpMkLst>
        </pc:grp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2" creationId="{C239C7C7-60D0-443E-B807-D0CD9B0E60D2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6" creationId="{4BC1B3AD-1FC7-4270-8EF5-DEF5C8DB3D0A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7" creationId="{79F83BB9-92F6-4100-A7D6-F58170A45D80}"/>
          </ac:picMkLst>
        </pc:picChg>
      </pc:sldChg>
      <pc:sldChg chg="add del">
        <pc:chgData name="소 민환" userId="367441008b9a3a76" providerId="LiveId" clId="{72140D53-68B7-4837-A58D-4DD1A6BE2B56}" dt="2020-10-11T16:33:02.036" v="11146"/>
        <pc:sldMkLst>
          <pc:docMk/>
          <pc:sldMk cId="2347192922" sldId="321"/>
        </pc:sldMkLst>
      </pc:sldChg>
      <pc:sldChg chg="addSp delSp modSp add mod ord">
        <pc:chgData name="소 민환" userId="367441008b9a3a76" providerId="LiveId" clId="{72140D53-68B7-4837-A58D-4DD1A6BE2B56}" dt="2020-10-13T09:05:48.548" v="15658" actId="478"/>
        <pc:sldMkLst>
          <pc:docMk/>
          <pc:sldMk cId="3072147761" sldId="322"/>
        </pc:sldMkLst>
        <pc:spChg chg="add mod">
          <ac:chgData name="소 민환" userId="367441008b9a3a76" providerId="LiveId" clId="{72140D53-68B7-4837-A58D-4DD1A6BE2B56}" dt="2020-10-12T02:30:29.739" v="11958" actId="692"/>
          <ac:spMkLst>
            <pc:docMk/>
            <pc:sldMk cId="3072147761" sldId="322"/>
            <ac:spMk id="2" creationId="{17EEEEE7-0EE3-4CA0-9AAD-A304164CFDBD}"/>
          </ac:spMkLst>
        </pc:spChg>
        <pc:spChg chg="add mod">
          <ac:chgData name="소 민환" userId="367441008b9a3a76" providerId="LiveId" clId="{72140D53-68B7-4837-A58D-4DD1A6BE2B56}" dt="2020-10-12T02:31:14.246" v="12038" actId="207"/>
          <ac:spMkLst>
            <pc:docMk/>
            <pc:sldMk cId="3072147761" sldId="322"/>
            <ac:spMk id="6" creationId="{0C95F5AD-53C4-4D23-8ECD-2D48604AFA23}"/>
          </ac:spMkLst>
        </pc:spChg>
        <pc:spChg chg="add mod">
          <ac:chgData name="소 민환" userId="367441008b9a3a76" providerId="LiveId" clId="{72140D53-68B7-4837-A58D-4DD1A6BE2B56}" dt="2020-10-12T02:31:43.273" v="12043" actId="692"/>
          <ac:spMkLst>
            <pc:docMk/>
            <pc:sldMk cId="3072147761" sldId="322"/>
            <ac:spMk id="7" creationId="{0B17BA3D-3961-45D9-A01D-AA9E7C3E5BBA}"/>
          </ac:spMkLst>
        </pc:spChg>
        <pc:spChg chg="add mod">
          <ac:chgData name="소 민환" userId="367441008b9a3a76" providerId="LiveId" clId="{72140D53-68B7-4837-A58D-4DD1A6BE2B56}" dt="2020-10-12T02:32:34.192" v="12150" actId="14100"/>
          <ac:spMkLst>
            <pc:docMk/>
            <pc:sldMk cId="3072147761" sldId="322"/>
            <ac:spMk id="18" creationId="{D7218C17-D571-4B8A-A02B-D2AB6A278115}"/>
          </ac:spMkLst>
        </pc:spChg>
        <pc:spChg chg="del">
          <ac:chgData name="소 민환" userId="367441008b9a3a76" providerId="LiveId" clId="{72140D53-68B7-4837-A58D-4DD1A6BE2B56}" dt="2020-10-13T09:05:48.548" v="15658" actId="478"/>
          <ac:spMkLst>
            <pc:docMk/>
            <pc:sldMk cId="3072147761" sldId="322"/>
            <ac:spMk id="65" creationId="{91266F35-7A34-49C4-987E-27211C6720B7}"/>
          </ac:spMkLst>
        </pc:spChg>
        <pc:grpChg chg="mod">
          <ac:chgData name="소 민환" userId="367441008b9a3a76" providerId="LiveId" clId="{72140D53-68B7-4837-A58D-4DD1A6BE2B56}" dt="2020-10-12T02:32:00.036" v="12047" actId="1076"/>
          <ac:grpSpMkLst>
            <pc:docMk/>
            <pc:sldMk cId="3072147761" sldId="322"/>
            <ac:grpSpMk id="45" creationId="{102E46E6-0D74-4FE6-896E-6DB3EADBF9EF}"/>
          </ac:grpSpMkLst>
        </pc:grpChg>
        <pc:cxnChg chg="add mod">
          <ac:chgData name="소 민환" userId="367441008b9a3a76" providerId="LiveId" clId="{72140D53-68B7-4837-A58D-4DD1A6BE2B56}" dt="2020-10-12T02:30:37.993" v="11960" actId="692"/>
          <ac:cxnSpMkLst>
            <pc:docMk/>
            <pc:sldMk cId="3072147761" sldId="322"/>
            <ac:cxnSpMk id="4" creationId="{272A25EB-14E2-40CC-BC49-F7AA9037A2F7}"/>
          </ac:cxnSpMkLst>
        </pc:cxnChg>
        <pc:cxnChg chg="add mod">
          <ac:chgData name="소 민환" userId="367441008b9a3a76" providerId="LiveId" clId="{72140D53-68B7-4837-A58D-4DD1A6BE2B56}" dt="2020-10-12T02:31:55.108" v="12045" actId="692"/>
          <ac:cxnSpMkLst>
            <pc:docMk/>
            <pc:sldMk cId="3072147761" sldId="322"/>
            <ac:cxnSpMk id="9" creationId="{AA33D69C-F29F-4E45-84A0-0CABA4041C72}"/>
          </ac:cxnSpMkLst>
        </pc:cxnChg>
      </pc:sldChg>
      <pc:sldChg chg="addSp modSp new del">
        <pc:chgData name="소 민환" userId="367441008b9a3a76" providerId="LiveId" clId="{72140D53-68B7-4837-A58D-4DD1A6BE2B56}" dt="2020-10-12T10:18:35.274" v="12967" actId="47"/>
        <pc:sldMkLst>
          <pc:docMk/>
          <pc:sldMk cId="2554100632" sldId="323"/>
        </pc:sldMkLst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3" creationId="{4B261084-C58A-4232-838D-37CD68AA3C93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4" creationId="{3BD72342-B490-4F4F-BA96-89C4E07A9149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5" creationId="{38D51C89-8431-4AD3-988B-AABC6BC0FD14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7" creationId="{A93F3A26-1A3A-4B53-A567-1D2E42E9FEAA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8" creationId="{028FD593-7612-4872-8BD6-8B1A1553D950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9" creationId="{D8B64E8D-FA50-4123-B122-18667C40607C}"/>
          </ac:spMkLst>
        </pc:spChg>
        <pc:grpChg chg="add 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2" creationId="{273507FB-B409-49E8-946F-DF3947BDF656}"/>
          </ac:grpSpMkLst>
        </pc:grpChg>
        <pc:grpChg chg="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6" creationId="{70539B11-0EA1-4975-A8EE-7E0E4DACD9AA}"/>
          </ac:grpSpMkLst>
        </pc:grpChg>
      </pc:sldChg>
      <pc:sldChg chg="addSp delSp modSp add mod ord">
        <pc:chgData name="소 민환" userId="367441008b9a3a76" providerId="LiveId" clId="{72140D53-68B7-4837-A58D-4DD1A6BE2B56}" dt="2020-10-13T09:04:33.760" v="15639"/>
        <pc:sldMkLst>
          <pc:docMk/>
          <pc:sldMk cId="746644185" sldId="324"/>
        </pc:sldMkLst>
        <pc:spChg chg="add mod">
          <ac:chgData name="소 민환" userId="367441008b9a3a76" providerId="LiveId" clId="{72140D53-68B7-4837-A58D-4DD1A6BE2B56}" dt="2020-10-12T09:57:54.419" v="12568" actId="1582"/>
          <ac:spMkLst>
            <pc:docMk/>
            <pc:sldMk cId="746644185" sldId="324"/>
            <ac:spMk id="2" creationId="{AFDF533D-1893-4251-A7B1-0FCE0F1BD7C7}"/>
          </ac:spMkLst>
        </pc:spChg>
        <pc:spChg chg="add mod">
          <ac:chgData name="소 민환" userId="367441008b9a3a76" providerId="LiveId" clId="{72140D53-68B7-4837-A58D-4DD1A6BE2B56}" dt="2020-10-12T09:59:35.436" v="12805" actId="1076"/>
          <ac:spMkLst>
            <pc:docMk/>
            <pc:sldMk cId="746644185" sldId="324"/>
            <ac:spMk id="5" creationId="{A1DC00E7-E6F0-4999-B685-A333F95DE31D}"/>
          </ac:spMkLst>
        </pc:spChg>
        <pc:spChg chg="add del mod topLvl">
          <ac:chgData name="소 민환" userId="367441008b9a3a76" providerId="LiveId" clId="{72140D53-68B7-4837-A58D-4DD1A6BE2B56}" dt="2020-10-12T09:56:17.440" v="12551" actId="478"/>
          <ac:spMkLst>
            <pc:docMk/>
            <pc:sldMk cId="746644185" sldId="324"/>
            <ac:spMk id="13" creationId="{178F7BE1-DAF5-4B96-980B-D9CEC71EA56D}"/>
          </ac:spMkLst>
        </pc:spChg>
        <pc:spChg chg="del">
          <ac:chgData name="소 민환" userId="367441008b9a3a76" providerId="LiveId" clId="{72140D53-68B7-4837-A58D-4DD1A6BE2B56}" dt="2020-10-12T09:56:21.061" v="12552" actId="478"/>
          <ac:spMkLst>
            <pc:docMk/>
            <pc:sldMk cId="746644185" sldId="324"/>
            <ac:spMk id="49" creationId="{7A230F16-358A-4FDC-B895-C9CE95CA35CB}"/>
          </ac:spMkLst>
        </pc:spChg>
        <pc:spChg chg="mod">
          <ac:chgData name="소 민환" userId="367441008b9a3a76" providerId="LiveId" clId="{72140D53-68B7-4837-A58D-4DD1A6BE2B56}" dt="2020-10-12T09:56:49.965" v="12562"/>
          <ac:spMkLst>
            <pc:docMk/>
            <pc:sldMk cId="746644185" sldId="324"/>
            <ac:spMk id="59" creationId="{41746AB0-A8B8-4D49-B5E8-915681EB2BC5}"/>
          </ac:spMkLst>
        </pc:spChg>
        <pc:spChg chg="del">
          <ac:chgData name="소 민환" userId="367441008b9a3a76" providerId="LiveId" clId="{72140D53-68B7-4837-A58D-4DD1A6BE2B56}" dt="2020-10-12T09:56:40.581" v="12558" actId="478"/>
          <ac:spMkLst>
            <pc:docMk/>
            <pc:sldMk cId="746644185" sldId="324"/>
            <ac:spMk id="99" creationId="{7BC2C87A-DE5B-45DB-B8F2-513BA0B83970}"/>
          </ac:spMkLst>
        </pc:spChg>
        <pc:grpChg chg="add mod">
          <ac:chgData name="소 민환" userId="367441008b9a3a76" providerId="LiveId" clId="{72140D53-68B7-4837-A58D-4DD1A6BE2B56}" dt="2020-10-12T09:56:55.844" v="12563" actId="1076"/>
          <ac:grpSpMkLst>
            <pc:docMk/>
            <pc:sldMk cId="746644185" sldId="324"/>
            <ac:grpSpMk id="56" creationId="{59457886-894E-472C-AAC8-2A5DD821B7FE}"/>
          </ac:grpSpMkLst>
        </pc:grpChg>
        <pc:grpChg chg="mod">
          <ac:chgData name="소 민환" userId="367441008b9a3a76" providerId="LiveId" clId="{72140D53-68B7-4837-A58D-4DD1A6BE2B56}" dt="2020-10-12T09:56:49.965" v="12562"/>
          <ac:grpSpMkLst>
            <pc:docMk/>
            <pc:sldMk cId="746644185" sldId="324"/>
            <ac:grpSpMk id="57" creationId="{94C8081B-9672-461A-A81D-1E4B2EC9DA24}"/>
          </ac:grpSpMkLst>
        </pc:grpChg>
        <pc:grpChg chg="del">
          <ac:chgData name="소 민환" userId="367441008b9a3a76" providerId="LiveId" clId="{72140D53-68B7-4837-A58D-4DD1A6BE2B56}" dt="2020-10-12T09:56:25.061" v="12555" actId="478"/>
          <ac:grpSpMkLst>
            <pc:docMk/>
            <pc:sldMk cId="746644185" sldId="324"/>
            <ac:grpSpMk id="61" creationId="{AB5206DC-94F4-4B66-A1C2-7497CE50F0C0}"/>
          </ac:grpSpMkLst>
        </pc:grpChg>
        <pc:grpChg chg="mod">
          <ac:chgData name="소 민환" userId="367441008b9a3a76" providerId="LiveId" clId="{72140D53-68B7-4837-A58D-4DD1A6BE2B56}" dt="2020-10-12T09:56:31.708" v="12557" actId="1076"/>
          <ac:grpSpMkLst>
            <pc:docMk/>
            <pc:sldMk cId="746644185" sldId="324"/>
            <ac:grpSpMk id="75" creationId="{69DC4EEB-E695-4411-A005-687F537D93C1}"/>
          </ac:grpSpMkLst>
        </pc:grpChg>
        <pc:grpChg chg="mod topLv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78" creationId="{BF1D66DE-64A6-4BB9-92AA-CF41C0AADB68}"/>
          </ac:grpSpMkLst>
        </pc:grpChg>
        <pc:grpChg chg="add de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87" creationId="{94679FFE-7446-4564-A547-2D5109FBD742}"/>
          </ac:grpSpMkLst>
        </pc:grpChg>
        <pc:grpChg chg="del">
          <ac:chgData name="소 민환" userId="367441008b9a3a76" providerId="LiveId" clId="{72140D53-68B7-4837-A58D-4DD1A6BE2B56}" dt="2020-10-12T09:56:44.668" v="12560" actId="478"/>
          <ac:grpSpMkLst>
            <pc:docMk/>
            <pc:sldMk cId="746644185" sldId="324"/>
            <ac:grpSpMk id="94" creationId="{3E365228-9EB2-454D-89AA-459B05E30DE3}"/>
          </ac:grpSpMkLst>
        </pc:grpChg>
        <pc:cxnChg chg="add mod">
          <ac:chgData name="소 민환" userId="367441008b9a3a76" providerId="LiveId" clId="{72140D53-68B7-4837-A58D-4DD1A6BE2B56}" dt="2020-10-12T09:58:05.023" v="12570" actId="208"/>
          <ac:cxnSpMkLst>
            <pc:docMk/>
            <pc:sldMk cId="746644185" sldId="324"/>
            <ac:cxnSpMk id="4" creationId="{3197F5BB-7B49-427D-859E-937F64620F2B}"/>
          </ac:cxnSpMkLst>
        </pc:cxnChg>
        <pc:cxnChg chg="del mod">
          <ac:chgData name="소 민환" userId="367441008b9a3a76" providerId="LiveId" clId="{72140D53-68B7-4837-A58D-4DD1A6BE2B56}" dt="2020-10-12T09:56:23.536" v="12554" actId="478"/>
          <ac:cxnSpMkLst>
            <pc:docMk/>
            <pc:sldMk cId="746644185" sldId="324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56:27.496" v="12556" actId="478"/>
          <ac:cxnSpMkLst>
            <pc:docMk/>
            <pc:sldMk cId="746644185" sldId="324"/>
            <ac:cxnSpMk id="58" creationId="{78CBEE6B-9861-460A-BA48-50E43E7723E8}"/>
          </ac:cxnSpMkLst>
        </pc:cxnChg>
        <pc:cxnChg chg="add del">
          <ac:chgData name="소 민환" userId="367441008b9a3a76" providerId="LiveId" clId="{72140D53-68B7-4837-A58D-4DD1A6BE2B56}" dt="2020-10-12T09:56:25.061" v="12555" actId="478"/>
          <ac:cxnSpMkLst>
            <pc:docMk/>
            <pc:sldMk cId="746644185" sldId="324"/>
            <ac:cxnSpMk id="60" creationId="{7F1FE87E-A4DC-4621-B932-9CAE0B3B4E77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63" creationId="{E39AC1D0-D8FF-401C-A050-5AB974059DB3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70" creationId="{0C3B50CB-3A9D-494C-A166-AB4C89106773}"/>
          </ac:cxnSpMkLst>
        </pc:cxnChg>
        <pc:cxnChg chg="del">
          <ac:chgData name="소 민환" userId="367441008b9a3a76" providerId="LiveId" clId="{72140D53-68B7-4837-A58D-4DD1A6BE2B56}" dt="2020-10-12T09:56:44.668" v="12560" actId="478"/>
          <ac:cxnSpMkLst>
            <pc:docMk/>
            <pc:sldMk cId="746644185" sldId="324"/>
            <ac:cxnSpMk id="100" creationId="{AE09A0BC-5D61-4B2F-9492-1AB717FE3BFA}"/>
          </ac:cxnSpMkLst>
        </pc:cxnChg>
        <pc:cxnChg chg="del">
          <ac:chgData name="소 민환" userId="367441008b9a3a76" providerId="LiveId" clId="{72140D53-68B7-4837-A58D-4DD1A6BE2B56}" dt="2020-10-12T09:56:42.762" v="12559" actId="478"/>
          <ac:cxnSpMkLst>
            <pc:docMk/>
            <pc:sldMk cId="746644185" sldId="324"/>
            <ac:cxnSpMk id="101" creationId="{D85C8776-DC8C-4564-AAC7-16D5D29FF855}"/>
          </ac:cxnSpMkLst>
        </pc:cxnChg>
        <pc:cxnChg chg="del">
          <ac:chgData name="소 민환" userId="367441008b9a3a76" providerId="LiveId" clId="{72140D53-68B7-4837-A58D-4DD1A6BE2B56}" dt="2020-10-12T09:56:46.719" v="12561" actId="478"/>
          <ac:cxnSpMkLst>
            <pc:docMk/>
            <pc:sldMk cId="746644185" sldId="324"/>
            <ac:cxnSpMk id="102" creationId="{5CD810FF-8AAD-469F-A1F2-7D96A54D1A83}"/>
          </ac:cxnSpMkLst>
        </pc:cxnChg>
      </pc:sldChg>
      <pc:sldChg chg="addSp modSp new mod">
        <pc:chgData name="소 민환" userId="367441008b9a3a76" providerId="LiveId" clId="{72140D53-68B7-4837-A58D-4DD1A6BE2B56}" dt="2020-10-12T14:32:20.600" v="15579" actId="20577"/>
        <pc:sldMkLst>
          <pc:docMk/>
          <pc:sldMk cId="2425882785" sldId="325"/>
        </pc:sldMkLst>
        <pc:spChg chg="add mod">
          <ac:chgData name="소 민환" userId="367441008b9a3a76" providerId="LiveId" clId="{72140D53-68B7-4837-A58D-4DD1A6BE2B56}" dt="2020-10-12T10:19:43.156" v="13049" actId="20577"/>
          <ac:spMkLst>
            <pc:docMk/>
            <pc:sldMk cId="2425882785" sldId="325"/>
            <ac:spMk id="3" creationId="{0ECDBD28-8718-4573-ACBB-B090E9920118}"/>
          </ac:spMkLst>
        </pc:spChg>
        <pc:spChg chg="add mod">
          <ac:chgData name="소 민환" userId="367441008b9a3a76" providerId="LiveId" clId="{72140D53-68B7-4837-A58D-4DD1A6BE2B56}" dt="2020-10-12T14:32:15.307" v="15577"/>
          <ac:spMkLst>
            <pc:docMk/>
            <pc:sldMk cId="2425882785" sldId="325"/>
            <ac:spMk id="4" creationId="{FB7F4C61-16DC-4ECF-873E-FA0A0BF1DE11}"/>
          </ac:spMkLst>
        </pc:spChg>
        <pc:spChg chg="add mod">
          <ac:chgData name="소 민환" userId="367441008b9a3a76" providerId="LiveId" clId="{72140D53-68B7-4837-A58D-4DD1A6BE2B56}" dt="2020-10-12T10:25:25.600" v="13617" actId="164"/>
          <ac:spMkLst>
            <pc:docMk/>
            <pc:sldMk cId="2425882785" sldId="325"/>
            <ac:spMk id="5" creationId="{4A06F212-2C20-4CCA-8FEE-4FE285A7F842}"/>
          </ac:spMkLst>
        </pc:spChg>
        <pc:spChg chg="add mod">
          <ac:chgData name="소 민환" userId="367441008b9a3a76" providerId="LiveId" clId="{72140D53-68B7-4837-A58D-4DD1A6BE2B56}" dt="2020-10-12T14:32:20.600" v="15579" actId="20577"/>
          <ac:spMkLst>
            <pc:docMk/>
            <pc:sldMk cId="2425882785" sldId="325"/>
            <ac:spMk id="6" creationId="{A5E90726-E8FD-4CE6-8510-D341EBFCC92C}"/>
          </ac:spMkLst>
        </pc:spChg>
        <pc:grpChg chg="add mod">
          <ac:chgData name="소 민환" userId="367441008b9a3a76" providerId="LiveId" clId="{72140D53-68B7-4837-A58D-4DD1A6BE2B56}" dt="2020-10-12T10:25:28.230" v="13618" actId="1076"/>
          <ac:grpSpMkLst>
            <pc:docMk/>
            <pc:sldMk cId="2425882785" sldId="325"/>
            <ac:grpSpMk id="7" creationId="{F8DD0D26-D318-437B-9C95-9112CDA1A211}"/>
          </ac:grpSpMkLst>
        </pc:grpChg>
      </pc:sldChg>
      <pc:sldChg chg="addSp delSp modSp add mod">
        <pc:chgData name="소 민환" userId="367441008b9a3a76" providerId="LiveId" clId="{72140D53-68B7-4837-A58D-4DD1A6BE2B56}" dt="2020-10-13T09:08:03.680" v="15697" actId="22"/>
        <pc:sldMkLst>
          <pc:docMk/>
          <pc:sldMk cId="3473542878" sldId="326"/>
        </pc:sldMkLst>
        <pc:spChg chg="del">
          <ac:chgData name="소 민환" userId="367441008b9a3a76" providerId="LiveId" clId="{72140D53-68B7-4837-A58D-4DD1A6BE2B56}" dt="2020-10-12T10:37:39.787" v="14490" actId="478"/>
          <ac:spMkLst>
            <pc:docMk/>
            <pc:sldMk cId="3473542878" sldId="326"/>
            <ac:spMk id="2" creationId="{BDF31ECD-1384-4AA3-AFD6-9BED16E3ABCB}"/>
          </ac:spMkLst>
        </pc:spChg>
        <pc:spChg chg="add">
          <ac:chgData name="소 민환" userId="367441008b9a3a76" providerId="LiveId" clId="{72140D53-68B7-4837-A58D-4DD1A6BE2B56}" dt="2020-10-13T09:08:03.680" v="15697" actId="22"/>
          <ac:spMkLst>
            <pc:docMk/>
            <pc:sldMk cId="3473542878" sldId="326"/>
            <ac:spMk id="2" creationId="{F54D00E9-8004-4C64-A4BC-A46416233BD5}"/>
          </ac:spMkLst>
        </pc:spChg>
        <pc:spChg chg="del">
          <ac:chgData name="소 민환" userId="367441008b9a3a76" providerId="LiveId" clId="{72140D53-68B7-4837-A58D-4DD1A6BE2B56}" dt="2020-10-13T09:08:03.498" v="15696" actId="478"/>
          <ac:spMkLst>
            <pc:docMk/>
            <pc:sldMk cId="3473542878" sldId="326"/>
            <ac:spMk id="3" creationId="{F42602DD-9215-49B8-B609-86D2D587B432}"/>
          </ac:spMkLst>
        </pc:spChg>
        <pc:spChg chg="del">
          <ac:chgData name="소 민환" userId="367441008b9a3a76" providerId="LiveId" clId="{72140D53-68B7-4837-A58D-4DD1A6BE2B56}" dt="2020-10-12T10:37:41.225" v="14491" actId="478"/>
          <ac:spMkLst>
            <pc:docMk/>
            <pc:sldMk cId="3473542878" sldId="326"/>
            <ac:spMk id="7" creationId="{71DCC2BF-6D80-4844-BCC0-E0EB109C8887}"/>
          </ac:spMkLst>
        </pc:spChg>
        <pc:spChg chg="add mod">
          <ac:chgData name="소 민환" userId="367441008b9a3a76" providerId="LiveId" clId="{72140D53-68B7-4837-A58D-4DD1A6BE2B56}" dt="2020-10-12T10:43:01.241" v="14925"/>
          <ac:spMkLst>
            <pc:docMk/>
            <pc:sldMk cId="3473542878" sldId="326"/>
            <ac:spMk id="9" creationId="{4E40010F-5821-4E3F-B1EC-B9F381C59C13}"/>
          </ac:spMkLst>
        </pc:spChg>
        <pc:picChg chg="del mod">
          <ac:chgData name="소 민환" userId="367441008b9a3a76" providerId="LiveId" clId="{72140D53-68B7-4837-A58D-4DD1A6BE2B56}" dt="2020-10-12T10:37:38.600" v="14489" actId="478"/>
          <ac:picMkLst>
            <pc:docMk/>
            <pc:sldMk cId="3473542878" sldId="326"/>
            <ac:picMk id="5" creationId="{DDE2B35A-1050-4918-BA00-E7D4D5DAAD27}"/>
          </ac:picMkLst>
        </pc:picChg>
        <pc:picChg chg="add mod">
          <ac:chgData name="소 민환" userId="367441008b9a3a76" providerId="LiveId" clId="{72140D53-68B7-4837-A58D-4DD1A6BE2B56}" dt="2020-10-12T10:37:54.208" v="14498" actId="1076"/>
          <ac:picMkLst>
            <pc:docMk/>
            <pc:sldMk cId="3473542878" sldId="326"/>
            <ac:picMk id="6" creationId="{81109B1E-A0B2-491F-BFFA-A13680872A06}"/>
          </ac:picMkLst>
        </pc:picChg>
      </pc:sldChg>
      <pc:sldChg chg="add del">
        <pc:chgData name="소 민환" userId="367441008b9a3a76" providerId="LiveId" clId="{72140D53-68B7-4837-A58D-4DD1A6BE2B56}" dt="2020-10-12T10:37:44.127" v="14493"/>
        <pc:sldMkLst>
          <pc:docMk/>
          <pc:sldMk cId="283710073" sldId="327"/>
        </pc:sldMkLst>
      </pc:sldChg>
      <pc:sldChg chg="addSp delSp modSp add mod">
        <pc:chgData name="소 민환" userId="367441008b9a3a76" providerId="LiveId" clId="{72140D53-68B7-4837-A58D-4DD1A6BE2B56}" dt="2020-10-13T09:08:07.832" v="15699" actId="22"/>
        <pc:sldMkLst>
          <pc:docMk/>
          <pc:sldMk cId="1426378298" sldId="327"/>
        </pc:sldMkLst>
        <pc:spChg chg="add">
          <ac:chgData name="소 민환" userId="367441008b9a3a76" providerId="LiveId" clId="{72140D53-68B7-4837-A58D-4DD1A6BE2B56}" dt="2020-10-13T09:08:07.832" v="15699" actId="22"/>
          <ac:spMkLst>
            <pc:docMk/>
            <pc:sldMk cId="1426378298" sldId="327"/>
            <ac:spMk id="2" creationId="{71DD3572-6933-43D7-A196-86528AD8727D}"/>
          </ac:spMkLst>
        </pc:spChg>
        <pc:spChg chg="del">
          <ac:chgData name="소 민환" userId="367441008b9a3a76" providerId="LiveId" clId="{72140D53-68B7-4837-A58D-4DD1A6BE2B56}" dt="2020-10-13T09:08:07.627" v="15698" actId="478"/>
          <ac:spMkLst>
            <pc:docMk/>
            <pc:sldMk cId="1426378298" sldId="327"/>
            <ac:spMk id="3" creationId="{F42602DD-9215-49B8-B609-86D2D587B432}"/>
          </ac:spMkLst>
        </pc:spChg>
        <pc:spChg chg="add mod">
          <ac:chgData name="소 민환" userId="367441008b9a3a76" providerId="LiveId" clId="{72140D53-68B7-4837-A58D-4DD1A6BE2B56}" dt="2020-10-12T10:45:11.867" v="15207" actId="20577"/>
          <ac:spMkLst>
            <pc:docMk/>
            <pc:sldMk cId="1426378298" sldId="327"/>
            <ac:spMk id="5" creationId="{E06C51AE-0E24-4D3F-96B9-57401F4DAB5D}"/>
          </ac:spMkLst>
        </pc:spChg>
        <pc:spChg chg="add mod">
          <ac:chgData name="소 민환" userId="367441008b9a3a76" providerId="LiveId" clId="{72140D53-68B7-4837-A58D-4DD1A6BE2B56}" dt="2020-10-12T14:32:41.120" v="15580" actId="20577"/>
          <ac:spMkLst>
            <pc:docMk/>
            <pc:sldMk cId="1426378298" sldId="327"/>
            <ac:spMk id="8" creationId="{9E72489E-D116-48C6-A572-7D7C2385170C}"/>
          </ac:spMkLst>
        </pc:spChg>
        <pc:spChg chg="del">
          <ac:chgData name="소 민환" userId="367441008b9a3a76" providerId="LiveId" clId="{72140D53-68B7-4837-A58D-4DD1A6BE2B56}" dt="2020-10-12T10:43:36.716" v="14928" actId="478"/>
          <ac:spMkLst>
            <pc:docMk/>
            <pc:sldMk cId="1426378298" sldId="327"/>
            <ac:spMk id="9" creationId="{4E40010F-5821-4E3F-B1EC-B9F381C59C13}"/>
          </ac:spMkLst>
        </pc:spChg>
        <pc:picChg chg="add mod">
          <ac:chgData name="소 민환" userId="367441008b9a3a76" providerId="LiveId" clId="{72140D53-68B7-4837-A58D-4DD1A6BE2B56}" dt="2020-10-12T10:43:58.561" v="14933" actId="1076"/>
          <ac:picMkLst>
            <pc:docMk/>
            <pc:sldMk cId="1426378298" sldId="327"/>
            <ac:picMk id="4" creationId="{879CF2C3-E4E1-45F7-ACB0-000543B21C1D}"/>
          </ac:picMkLst>
        </pc:picChg>
        <pc:picChg chg="del">
          <ac:chgData name="소 민환" userId="367441008b9a3a76" providerId="LiveId" clId="{72140D53-68B7-4837-A58D-4DD1A6BE2B56}" dt="2020-10-12T10:43:35.474" v="14927" actId="478"/>
          <ac:picMkLst>
            <pc:docMk/>
            <pc:sldMk cId="1426378298" sldId="327"/>
            <ac:picMk id="6" creationId="{81109B1E-A0B2-491F-BFFA-A13680872A06}"/>
          </ac:picMkLst>
        </pc:picChg>
      </pc:sldChg>
      <pc:sldChg chg="addSp delSp modSp new del mod ord">
        <pc:chgData name="소 민환" userId="367441008b9a3a76" providerId="LiveId" clId="{72140D53-68B7-4837-A58D-4DD1A6BE2B56}" dt="2020-10-13T09:42:43.688" v="15812" actId="47"/>
        <pc:sldMkLst>
          <pc:docMk/>
          <pc:sldMk cId="1365634135" sldId="328"/>
        </pc:sldMkLst>
        <pc:spChg chg="add del mod">
          <ac:chgData name="소 민환" userId="367441008b9a3a76" providerId="LiveId" clId="{72140D53-68B7-4837-A58D-4DD1A6BE2B56}" dt="2020-10-13T09:42:32.726" v="15811" actId="478"/>
          <ac:spMkLst>
            <pc:docMk/>
            <pc:sldMk cId="1365634135" sldId="328"/>
            <ac:spMk id="3" creationId="{F6C522B1-6D7E-4758-AFCE-6E53BDF9AE3E}"/>
          </ac:spMkLst>
        </pc:spChg>
      </pc:sldChg>
      <pc:sldChg chg="addSp delSp modSp new mod">
        <pc:chgData name="소 민환" userId="367441008b9a3a76" providerId="LiveId" clId="{72140D53-68B7-4837-A58D-4DD1A6BE2B56}" dt="2020-10-13T10:08:09.812" v="16996" actId="20577"/>
        <pc:sldMkLst>
          <pc:docMk/>
          <pc:sldMk cId="4082005387" sldId="328"/>
        </pc:sldMkLst>
        <pc:spChg chg="add del mod">
          <ac:chgData name="소 민환" userId="367441008b9a3a76" providerId="LiveId" clId="{72140D53-68B7-4837-A58D-4DD1A6BE2B56}" dt="2020-10-13T09:47:04.006" v="15887" actId="478"/>
          <ac:spMkLst>
            <pc:docMk/>
            <pc:sldMk cId="4082005387" sldId="328"/>
            <ac:spMk id="4" creationId="{92B13DE2-398B-4872-ACE7-0B901A056BD9}"/>
          </ac:spMkLst>
        </pc:spChg>
        <pc:spChg chg="add mod">
          <ac:chgData name="소 민환" userId="367441008b9a3a76" providerId="LiveId" clId="{72140D53-68B7-4837-A58D-4DD1A6BE2B56}" dt="2020-10-13T10:06:13.477" v="16729" actId="20577"/>
          <ac:spMkLst>
            <pc:docMk/>
            <pc:sldMk cId="4082005387" sldId="328"/>
            <ac:spMk id="6" creationId="{844FE024-6691-40AF-ACB1-707466C55B62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7" creationId="{64829256-D893-4570-AF35-1321CAA09D11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9" creationId="{E393BEA7-D10C-4B7A-9490-8FA0540DCE4F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1" creationId="{BC77C9E9-9BEB-44BE-955B-87965F9A4A9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3" creationId="{1F5002C3-A520-4E9D-8B2C-C76DC4AAE1E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5" creationId="{40C20DDE-8649-42FB-9CA3-EE378A6F55AF}"/>
          </ac:spMkLst>
        </pc:spChg>
        <pc:spChg chg="add del">
          <ac:chgData name="소 민환" userId="367441008b9a3a76" providerId="LiveId" clId="{72140D53-68B7-4837-A58D-4DD1A6BE2B56}" dt="2020-10-13T09:48:31.351" v="15951" actId="22"/>
          <ac:spMkLst>
            <pc:docMk/>
            <pc:sldMk cId="4082005387" sldId="328"/>
            <ac:spMk id="21" creationId="{B116DD99-161B-4203-A6A1-910E70D6EC4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0" creationId="{8A28748E-BCA6-42F4-BDAA-6B17B1E60AC0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1" creationId="{8367D46E-4F25-4642-968C-90AD43AE75D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2" creationId="{3419C104-6374-4D7D-8D4C-4B211FA0AC34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3" creationId="{5CBEC35A-16EC-4A93-9356-9AA6A773FD03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4" creationId="{4EE75E7E-ADB1-425D-8233-02DC2C042FD7}"/>
          </ac:spMkLst>
        </pc:spChg>
        <pc:spChg chg="add mod">
          <ac:chgData name="소 민환" userId="367441008b9a3a76" providerId="LiveId" clId="{72140D53-68B7-4837-A58D-4DD1A6BE2B56}" dt="2020-10-13T10:00:59.622" v="16319" actId="208"/>
          <ac:spMkLst>
            <pc:docMk/>
            <pc:sldMk cId="4082005387" sldId="328"/>
            <ac:spMk id="39" creationId="{C72E7793-BAB7-454E-8A0E-BAEE57058216}"/>
          </ac:spMkLst>
        </pc:spChg>
        <pc:spChg chg="add mod">
          <ac:chgData name="소 민환" userId="367441008b9a3a76" providerId="LiveId" clId="{72140D53-68B7-4837-A58D-4DD1A6BE2B56}" dt="2020-10-13T10:01:07.684" v="16322" actId="14100"/>
          <ac:spMkLst>
            <pc:docMk/>
            <pc:sldMk cId="4082005387" sldId="328"/>
            <ac:spMk id="41" creationId="{A6128EDE-E8E3-4861-AAE2-E51CE733A4D0}"/>
          </ac:spMkLst>
        </pc:spChg>
        <pc:spChg chg="add mod">
          <ac:chgData name="소 민환" userId="367441008b9a3a76" providerId="LiveId" clId="{72140D53-68B7-4837-A58D-4DD1A6BE2B56}" dt="2020-10-13T10:01:12.388" v="16325" actId="14100"/>
          <ac:spMkLst>
            <pc:docMk/>
            <pc:sldMk cId="4082005387" sldId="328"/>
            <ac:spMk id="43" creationId="{54053ED7-14F5-45AB-8E7A-69E22231E782}"/>
          </ac:spMkLst>
        </pc:spChg>
        <pc:spChg chg="add mod">
          <ac:chgData name="소 민환" userId="367441008b9a3a76" providerId="LiveId" clId="{72140D53-68B7-4837-A58D-4DD1A6BE2B56}" dt="2020-10-13T10:01:16.888" v="16328" actId="14100"/>
          <ac:spMkLst>
            <pc:docMk/>
            <pc:sldMk cId="4082005387" sldId="328"/>
            <ac:spMk id="45" creationId="{57527E67-B1D6-4806-96C5-70C907752A05}"/>
          </ac:spMkLst>
        </pc:spChg>
        <pc:spChg chg="add mod">
          <ac:chgData name="소 민환" userId="367441008b9a3a76" providerId="LiveId" clId="{72140D53-68B7-4837-A58D-4DD1A6BE2B56}" dt="2020-10-13T10:01:21.203" v="16331" actId="14100"/>
          <ac:spMkLst>
            <pc:docMk/>
            <pc:sldMk cId="4082005387" sldId="328"/>
            <ac:spMk id="47" creationId="{EA71BFA7-9675-4B3F-B2DB-5D83580ADDA7}"/>
          </ac:spMkLst>
        </pc:spChg>
        <pc:spChg chg="add mod">
          <ac:chgData name="소 민환" userId="367441008b9a3a76" providerId="LiveId" clId="{72140D53-68B7-4837-A58D-4DD1A6BE2B56}" dt="2020-10-13T10:01:27.324" v="16334" actId="14100"/>
          <ac:spMkLst>
            <pc:docMk/>
            <pc:sldMk cId="4082005387" sldId="328"/>
            <ac:spMk id="49" creationId="{4D41F623-60E1-4445-B225-85AEF9C156CE}"/>
          </ac:spMkLst>
        </pc:spChg>
        <pc:spChg chg="add mod">
          <ac:chgData name="소 민환" userId="367441008b9a3a76" providerId="LiveId" clId="{72140D53-68B7-4837-A58D-4DD1A6BE2B56}" dt="2020-10-13T10:01:32.517" v="16337" actId="14100"/>
          <ac:spMkLst>
            <pc:docMk/>
            <pc:sldMk cId="4082005387" sldId="328"/>
            <ac:spMk id="51" creationId="{4B6CAD6F-068F-43DB-ABFF-AA2A0BAD0FED}"/>
          </ac:spMkLst>
        </pc:spChg>
        <pc:spChg chg="add del">
          <ac:chgData name="소 민환" userId="367441008b9a3a76" providerId="LiveId" clId="{72140D53-68B7-4837-A58D-4DD1A6BE2B56}" dt="2020-10-13T10:01:33.655" v="16340" actId="22"/>
          <ac:spMkLst>
            <pc:docMk/>
            <pc:sldMk cId="4082005387" sldId="328"/>
            <ac:spMk id="54" creationId="{17392E0C-F734-4F77-9EC3-E355CA534F09}"/>
          </ac:spMkLst>
        </pc:spChg>
        <pc:spChg chg="add mod">
          <ac:chgData name="소 민환" userId="367441008b9a3a76" providerId="LiveId" clId="{72140D53-68B7-4837-A58D-4DD1A6BE2B56}" dt="2020-10-13T10:01:40.252" v="16344" actId="14100"/>
          <ac:spMkLst>
            <pc:docMk/>
            <pc:sldMk cId="4082005387" sldId="328"/>
            <ac:spMk id="56" creationId="{66C091DE-818A-465B-819A-526D191C1528}"/>
          </ac:spMkLst>
        </pc:spChg>
        <pc:spChg chg="add mod">
          <ac:chgData name="소 민환" userId="367441008b9a3a76" providerId="LiveId" clId="{72140D53-68B7-4837-A58D-4DD1A6BE2B56}" dt="2020-10-13T10:04:46.491" v="16658" actId="20577"/>
          <ac:spMkLst>
            <pc:docMk/>
            <pc:sldMk cId="4082005387" sldId="328"/>
            <ac:spMk id="66" creationId="{71E0F88E-5EF8-417D-82B8-BDEB7F9D4607}"/>
          </ac:spMkLst>
        </pc:spChg>
        <pc:spChg chg="add mod">
          <ac:chgData name="소 민환" userId="367441008b9a3a76" providerId="LiveId" clId="{72140D53-68B7-4837-A58D-4DD1A6BE2B56}" dt="2020-10-13T10:04:01.719" v="16565" actId="1076"/>
          <ac:spMkLst>
            <pc:docMk/>
            <pc:sldMk cId="4082005387" sldId="328"/>
            <ac:spMk id="67" creationId="{72718DB2-79CE-44E2-9BC3-652029286105}"/>
          </ac:spMkLst>
        </pc:spChg>
        <pc:spChg chg="add mod">
          <ac:chgData name="소 민환" userId="367441008b9a3a76" providerId="LiveId" clId="{72140D53-68B7-4837-A58D-4DD1A6BE2B56}" dt="2020-10-13T10:03:26.443" v="16496"/>
          <ac:spMkLst>
            <pc:docMk/>
            <pc:sldMk cId="4082005387" sldId="328"/>
            <ac:spMk id="70" creationId="{45CAF307-6FF4-4EDF-BC5F-42B4D411551C}"/>
          </ac:spMkLst>
        </pc:spChg>
        <pc:spChg chg="add mod">
          <ac:chgData name="소 민환" userId="367441008b9a3a76" providerId="LiveId" clId="{72140D53-68B7-4837-A58D-4DD1A6BE2B56}" dt="2020-10-13T10:03:37.425" v="16515"/>
          <ac:spMkLst>
            <pc:docMk/>
            <pc:sldMk cId="4082005387" sldId="328"/>
            <ac:spMk id="72" creationId="{02436386-7BB7-4D08-9D8C-77DE44CD6A69}"/>
          </ac:spMkLst>
        </pc:spChg>
        <pc:spChg chg="add mod">
          <ac:chgData name="소 민환" userId="367441008b9a3a76" providerId="LiveId" clId="{72140D53-68B7-4837-A58D-4DD1A6BE2B56}" dt="2020-10-13T10:03:43.380" v="16531"/>
          <ac:spMkLst>
            <pc:docMk/>
            <pc:sldMk cId="4082005387" sldId="328"/>
            <ac:spMk id="74" creationId="{749A7242-FC91-45C6-93A0-4F61FC13FD05}"/>
          </ac:spMkLst>
        </pc:spChg>
        <pc:spChg chg="add mod">
          <ac:chgData name="소 민환" userId="367441008b9a3a76" providerId="LiveId" clId="{72140D53-68B7-4837-A58D-4DD1A6BE2B56}" dt="2020-10-13T10:03:52.692" v="16563"/>
          <ac:spMkLst>
            <pc:docMk/>
            <pc:sldMk cId="4082005387" sldId="328"/>
            <ac:spMk id="76" creationId="{C0B24891-0924-40DF-9F5A-D59BEC6BC4EA}"/>
          </ac:spMkLst>
        </pc:spChg>
        <pc:spChg chg="add mod">
          <ac:chgData name="소 민환" userId="367441008b9a3a76" providerId="LiveId" clId="{72140D53-68B7-4837-A58D-4DD1A6BE2B56}" dt="2020-10-13T10:04:06.697" v="16566" actId="1076"/>
          <ac:spMkLst>
            <pc:docMk/>
            <pc:sldMk cId="4082005387" sldId="328"/>
            <ac:spMk id="78" creationId="{E582905F-F2CC-4C3E-9CC0-CBF8C8D13A90}"/>
          </ac:spMkLst>
        </pc:spChg>
        <pc:spChg chg="add mod">
          <ac:chgData name="소 민환" userId="367441008b9a3a76" providerId="LiveId" clId="{72140D53-68B7-4837-A58D-4DD1A6BE2B56}" dt="2020-10-13T10:04:31.466" v="16613"/>
          <ac:spMkLst>
            <pc:docMk/>
            <pc:sldMk cId="4082005387" sldId="328"/>
            <ac:spMk id="80" creationId="{78636E45-0FEB-4780-8A46-5AFB18287405}"/>
          </ac:spMkLst>
        </pc:spChg>
        <pc:spChg chg="add mod">
          <ac:chgData name="소 민환" userId="367441008b9a3a76" providerId="LiveId" clId="{72140D53-68B7-4837-A58D-4DD1A6BE2B56}" dt="2020-10-13T10:08:09.812" v="16996" actId="20577"/>
          <ac:spMkLst>
            <pc:docMk/>
            <pc:sldMk cId="4082005387" sldId="328"/>
            <ac:spMk id="81" creationId="{B2705053-FD22-4A7E-BE68-BB637FED184E}"/>
          </ac:spMkLst>
        </pc:spChg>
        <pc:picChg chg="add del mod">
          <ac:chgData name="소 민환" userId="367441008b9a3a76" providerId="LiveId" clId="{72140D53-68B7-4837-A58D-4DD1A6BE2B56}" dt="2020-10-13T10:00:18.843" v="16311" actId="478"/>
          <ac:picMkLst>
            <pc:docMk/>
            <pc:sldMk cId="4082005387" sldId="328"/>
            <ac:picMk id="3" creationId="{E9BD9DC7-B82C-4F3D-B030-0CE71831CBA6}"/>
          </ac:picMkLst>
        </pc:picChg>
        <pc:picChg chg="add mod">
          <ac:chgData name="소 민환" userId="367441008b9a3a76" providerId="LiveId" clId="{72140D53-68B7-4837-A58D-4DD1A6BE2B56}" dt="2020-10-13T10:04:54.182" v="16659" actId="1076"/>
          <ac:picMkLst>
            <pc:docMk/>
            <pc:sldMk cId="4082005387" sldId="328"/>
            <ac:picMk id="36" creationId="{E98FD56B-70DE-4AE5-BD09-B721D74292CF}"/>
          </ac:picMkLst>
        </pc:picChg>
        <pc:picChg chg="add mod">
          <ac:chgData name="소 민환" userId="367441008b9a3a76" providerId="LiveId" clId="{72140D53-68B7-4837-A58D-4DD1A6BE2B56}" dt="2020-10-13T10:00:42.876" v="16317" actId="14100"/>
          <ac:picMkLst>
            <pc:docMk/>
            <pc:sldMk cId="4082005387" sldId="328"/>
            <ac:picMk id="38" creationId="{583BF47C-99B5-4A3A-81AA-4438DC4AAF56}"/>
          </ac:picMkLst>
        </pc:picChg>
        <pc:picChg chg="add mod">
          <ac:chgData name="소 민환" userId="367441008b9a3a76" providerId="LiveId" clId="{72140D53-68B7-4837-A58D-4DD1A6BE2B56}" dt="2020-10-13T10:01:34.495" v="16341" actId="571"/>
          <ac:picMkLst>
            <pc:docMk/>
            <pc:sldMk cId="4082005387" sldId="328"/>
            <ac:picMk id="52" creationId="{6E721086-E635-4B2A-BDDD-879E001E1731}"/>
          </ac:picMkLst>
        </pc:picChg>
        <pc:cxnChg chg="add del mod">
          <ac:chgData name="소 민환" userId="367441008b9a3a76" providerId="LiveId" clId="{72140D53-68B7-4837-A58D-4DD1A6BE2B56}" dt="2020-10-13T09:48:20.534" v="15947" actId="478"/>
          <ac:cxnSpMkLst>
            <pc:docMk/>
            <pc:sldMk cId="4082005387" sldId="328"/>
            <ac:cxnSpMk id="17" creationId="{E18C86FD-B0F3-4835-BFE9-4B1A378280D0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19" creationId="{2E3A7304-2C89-4996-8825-67560048B48C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3" creationId="{91418A1A-3769-4028-8DFA-7DD8005EC217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5" creationId="{38FB4DA8-0494-42ED-B3D7-7E59911113D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7" creationId="{E6509A27-CE9A-4E57-BB32-0F0B9113ADE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9" creationId="{07BF7503-7BBE-4047-976C-7619F8A01C80}"/>
          </ac:cxnSpMkLst>
        </pc:cxnChg>
        <pc:cxnChg chg="add mod">
          <ac:chgData name="소 민환" userId="367441008b9a3a76" providerId="LiveId" clId="{72140D53-68B7-4837-A58D-4DD1A6BE2B56}" dt="2020-10-13T10:01:52.786" v="16346" actId="208"/>
          <ac:cxnSpMkLst>
            <pc:docMk/>
            <pc:sldMk cId="4082005387" sldId="328"/>
            <ac:cxnSpMk id="58" creationId="{0D328CF2-B425-45CA-A3C7-B7EA49FBD8D6}"/>
          </ac:cxnSpMkLst>
        </pc:cxnChg>
        <pc:cxnChg chg="add mod">
          <ac:chgData name="소 민환" userId="367441008b9a3a76" providerId="LiveId" clId="{72140D53-68B7-4837-A58D-4DD1A6BE2B56}" dt="2020-10-13T10:01:58.529" v="16349" actId="1076"/>
          <ac:cxnSpMkLst>
            <pc:docMk/>
            <pc:sldMk cId="4082005387" sldId="328"/>
            <ac:cxnSpMk id="59" creationId="{02214A23-FE50-4AE5-A9EE-FA3560E97226}"/>
          </ac:cxnSpMkLst>
        </pc:cxnChg>
        <pc:cxnChg chg="add mod">
          <ac:chgData name="소 민환" userId="367441008b9a3a76" providerId="LiveId" clId="{72140D53-68B7-4837-A58D-4DD1A6BE2B56}" dt="2020-10-13T10:02:01.335" v="16351" actId="1076"/>
          <ac:cxnSpMkLst>
            <pc:docMk/>
            <pc:sldMk cId="4082005387" sldId="328"/>
            <ac:cxnSpMk id="60" creationId="{96DDFC7D-CCCC-48DA-8D08-7CA9FF49C457}"/>
          </ac:cxnSpMkLst>
        </pc:cxnChg>
        <pc:cxnChg chg="add mod">
          <ac:chgData name="소 민환" userId="367441008b9a3a76" providerId="LiveId" clId="{72140D53-68B7-4837-A58D-4DD1A6BE2B56}" dt="2020-10-13T10:02:04.587" v="16353" actId="1076"/>
          <ac:cxnSpMkLst>
            <pc:docMk/>
            <pc:sldMk cId="4082005387" sldId="328"/>
            <ac:cxnSpMk id="61" creationId="{4E0980FB-73F3-4BC3-9CF0-A6EF461F5297}"/>
          </ac:cxnSpMkLst>
        </pc:cxnChg>
        <pc:cxnChg chg="add mod">
          <ac:chgData name="소 민환" userId="367441008b9a3a76" providerId="LiveId" clId="{72140D53-68B7-4837-A58D-4DD1A6BE2B56}" dt="2020-10-13T10:02:07.435" v="16355" actId="1076"/>
          <ac:cxnSpMkLst>
            <pc:docMk/>
            <pc:sldMk cId="4082005387" sldId="328"/>
            <ac:cxnSpMk id="62" creationId="{8F7D2B6F-144A-45A8-B44F-38C9572905BA}"/>
          </ac:cxnSpMkLst>
        </pc:cxnChg>
        <pc:cxnChg chg="add mod">
          <ac:chgData name="소 민환" userId="367441008b9a3a76" providerId="LiveId" clId="{72140D53-68B7-4837-A58D-4DD1A6BE2B56}" dt="2020-10-13T10:02:10.445" v="16357" actId="1076"/>
          <ac:cxnSpMkLst>
            <pc:docMk/>
            <pc:sldMk cId="4082005387" sldId="328"/>
            <ac:cxnSpMk id="63" creationId="{4A641F4A-A835-41F8-9861-7B05D0221DF0}"/>
          </ac:cxnSpMkLst>
        </pc:cxnChg>
        <pc:cxnChg chg="add mod">
          <ac:chgData name="소 민환" userId="367441008b9a3a76" providerId="LiveId" clId="{72140D53-68B7-4837-A58D-4DD1A6BE2B56}" dt="2020-10-13T10:02:13.637" v="16359" actId="1076"/>
          <ac:cxnSpMkLst>
            <pc:docMk/>
            <pc:sldMk cId="4082005387" sldId="328"/>
            <ac:cxnSpMk id="64" creationId="{759320B6-53B1-4371-8048-EC93EECD5179}"/>
          </ac:cxnSpMkLst>
        </pc:cxnChg>
        <pc:cxnChg chg="add mod">
          <ac:chgData name="소 민환" userId="367441008b9a3a76" providerId="LiveId" clId="{72140D53-68B7-4837-A58D-4DD1A6BE2B56}" dt="2020-10-13T10:02:16.423" v="16361" actId="1076"/>
          <ac:cxnSpMkLst>
            <pc:docMk/>
            <pc:sldMk cId="4082005387" sldId="328"/>
            <ac:cxnSpMk id="65" creationId="{22660CB1-F9A9-437A-BED9-367883A91297}"/>
          </ac:cxnSpMkLst>
        </pc:cxnChg>
        <pc:cxnChg chg="add del mod">
          <ac:chgData name="소 민환" userId="367441008b9a3a76" providerId="LiveId" clId="{72140D53-68B7-4837-A58D-4DD1A6BE2B56}" dt="2020-10-13T10:03:16.557" v="16464"/>
          <ac:cxnSpMkLst>
            <pc:docMk/>
            <pc:sldMk cId="4082005387" sldId="328"/>
            <ac:cxnSpMk id="68" creationId="{8D6BCF8D-F380-48E3-90C8-B71522FD6520}"/>
          </ac:cxnSpMkLst>
        </pc:cxnChg>
      </pc:sldChg>
      <pc:sldChg chg="addSp delSp modSp new add del">
        <pc:chgData name="소 민환" userId="367441008b9a3a76" providerId="LiveId" clId="{72140D53-68B7-4837-A58D-4DD1A6BE2B56}" dt="2020-10-14T08:28:40.954" v="17081" actId="680"/>
        <pc:sldMkLst>
          <pc:docMk/>
          <pc:sldMk cId="1515408483" sldId="329"/>
        </pc:sldMkLst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4" creationId="{1B1EAF0B-93C4-4D91-84EF-8161AF56F4A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5" creationId="{72EBA22D-02D4-41BB-A6D6-A64B0B27596E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6" creationId="{DA974276-B8B7-4DF6-83D5-6510E7CBB898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7" creationId="{E9CBCD14-540C-46B4-8406-1BBC67F7643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3" creationId="{840C4260-2563-4E66-8478-6CFC8A34D273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4" creationId="{4785B7E7-66F2-458E-A671-12241C32A77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5" creationId="{5D6AE942-F88A-4BD5-BB9D-9AFC5741F6B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6" creationId="{0DE42604-FBAB-46FD-9765-FEEAF28DF720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7" creationId="{DAE2C4C4-6D96-4A12-82BB-A7A87229C5F8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8" creationId="{DC63AFE6-1278-4339-AF41-567D0AB3E5F4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9" creationId="{99F878AF-01D2-4DD8-B0DA-445CB41BF47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1" creationId="{A2D5CCAE-F8AB-4C29-B480-5609F35BE88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2" creationId="{EB26EF26-A504-4F28-BD79-C5C6C9A5976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3" creationId="{7A8F113C-1CD7-44A4-96D4-F9BE7053DBC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4" creationId="{2A8EB11A-120B-4C8B-834B-63F5868F4C93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5" creationId="{3A6E2AC7-A13B-420D-9C5B-A8A2D7D445DF}"/>
          </ac:spMkLst>
        </pc:spChg>
        <pc:grpChg chg="add del mod">
          <ac:chgData name="소 민환" userId="367441008b9a3a76" providerId="LiveId" clId="{72140D53-68B7-4837-A58D-4DD1A6BE2B56}" dt="2020-10-14T08:28:40.904" v="17080"/>
          <ac:grpSpMkLst>
            <pc:docMk/>
            <pc:sldMk cId="1515408483" sldId="329"/>
            <ac:grpSpMk id="2" creationId="{675EA473-1D0D-4DA4-9D27-D8FC4F357BBB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3" creationId="{5841A92E-6F9E-4B92-89F4-34382199928A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8" creationId="{0DABF8FC-3898-41E4-A15F-CE06CA4D8172}"/>
          </ac:grpSpMkLst>
        </pc:grpChg>
        <pc:grpChg chg="mod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20" creationId="{A1BE6350-8795-4C31-B71E-9D46CC1B676F}"/>
          </ac:grpSpMkLst>
        </pc:grp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9" creationId="{0A3B4801-4B1E-4E8A-9D03-15E60B229C7C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0" creationId="{CA67A008-95D9-4814-9C67-433353CDA6D5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1" creationId="{A64B7417-91EC-498A-96CC-00C890A4E051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2" creationId="{40ED2281-9E7D-4C97-BDA3-1C423202350C}"/>
          </ac:picMkLst>
        </pc:picChg>
      </pc:sldChg>
      <pc:sldChg chg="addSp delSp modSp new del mod">
        <pc:chgData name="소 민환" userId="367441008b9a3a76" providerId="LiveId" clId="{72140D53-68B7-4837-A58D-4DD1A6BE2B56}" dt="2020-10-14T09:19:18.120" v="17129" actId="47"/>
        <pc:sldMkLst>
          <pc:docMk/>
          <pc:sldMk cId="1754436201" sldId="329"/>
        </pc:sldMkLst>
        <pc:spChg chg="mod topLvl">
          <ac:chgData name="소 민환" userId="367441008b9a3a76" providerId="LiveId" clId="{72140D53-68B7-4837-A58D-4DD1A6BE2B56}" dt="2020-10-14T08:59:59.846" v="17113" actId="164"/>
          <ac:spMkLst>
            <pc:docMk/>
            <pc:sldMk cId="1754436201" sldId="329"/>
            <ac:spMk id="3" creationId="{DF1DCBB4-7D56-467C-9C55-AE78150EC2DB}"/>
          </ac:spMkLst>
        </pc:spChg>
        <pc:spChg chg="del mod topLvl">
          <ac:chgData name="소 민환" userId="367441008b9a3a76" providerId="LiveId" clId="{72140D53-68B7-4837-A58D-4DD1A6BE2B56}" dt="2020-10-14T08:58:19.311" v="17101" actId="478"/>
          <ac:spMkLst>
            <pc:docMk/>
            <pc:sldMk cId="1754436201" sldId="329"/>
            <ac:spMk id="4" creationId="{7E6C79A0-305E-4B41-9129-806D962969F7}"/>
          </ac:spMkLst>
        </pc:spChg>
        <pc:spChg chg="add mod">
          <ac:chgData name="소 민환" userId="367441008b9a3a76" providerId="LiveId" clId="{72140D53-68B7-4837-A58D-4DD1A6BE2B56}" dt="2020-10-14T09:06:53.834" v="17126" actId="1076"/>
          <ac:spMkLst>
            <pc:docMk/>
            <pc:sldMk cId="1754436201" sldId="329"/>
            <ac:spMk id="5" creationId="{6C1AE66F-26DE-4618-8791-234EF93936E7}"/>
          </ac:spMkLst>
        </pc:spChg>
        <pc:spChg chg="add del mod">
          <ac:chgData name="소 민환" userId="367441008b9a3a76" providerId="LiveId" clId="{72140D53-68B7-4837-A58D-4DD1A6BE2B56}" dt="2020-10-14T09:02:55.322" v="17117" actId="478"/>
          <ac:spMkLst>
            <pc:docMk/>
            <pc:sldMk cId="1754436201" sldId="329"/>
            <ac:spMk id="8" creationId="{31CC0A67-F268-490B-B6A4-1F606520DF0E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0" creationId="{DC97238B-190F-4310-A23F-2AFF2F6F6A26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2" creationId="{7A8651E5-77E9-4615-9640-31762D3F2B3D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4" creationId="{E0818D9A-3590-40AC-A2E6-673660DAD86D}"/>
          </ac:spMkLst>
        </pc:spChg>
        <pc:grpChg chg="add del mod">
          <ac:chgData name="소 민환" userId="367441008b9a3a76" providerId="LiveId" clId="{72140D53-68B7-4837-A58D-4DD1A6BE2B56}" dt="2020-10-14T08:58:19.311" v="17101" actId="478"/>
          <ac:grpSpMkLst>
            <pc:docMk/>
            <pc:sldMk cId="1754436201" sldId="329"/>
            <ac:grpSpMk id="2" creationId="{0B5B626B-E54A-40D6-9497-3F136547D76A}"/>
          </ac:grpSpMkLst>
        </pc:grpChg>
        <pc:grpChg chg="add mod">
          <ac:chgData name="소 민환" userId="367441008b9a3a76" providerId="LiveId" clId="{72140D53-68B7-4837-A58D-4DD1A6BE2B56}" dt="2020-10-14T08:59:59.846" v="17113" actId="164"/>
          <ac:grpSpMkLst>
            <pc:docMk/>
            <pc:sldMk cId="1754436201" sldId="329"/>
            <ac:grpSpMk id="6" creationId="{F4848747-3567-4F4B-ABC8-66B0051C29AA}"/>
          </ac:grpSpMkLst>
        </pc:grpChg>
      </pc:sldChg>
      <pc:sldChg chg="add">
        <pc:chgData name="소 민환" userId="367441008b9a3a76" providerId="LiveId" clId="{72140D53-68B7-4837-A58D-4DD1A6BE2B56}" dt="2020-11-01T15:55:48.674" v="17147"/>
        <pc:sldMkLst>
          <pc:docMk/>
          <pc:sldMk cId="3207796058" sldId="332"/>
        </pc:sldMkLst>
      </pc:sldChg>
      <pc:sldChg chg="add">
        <pc:chgData name="소 민환" userId="367441008b9a3a76" providerId="LiveId" clId="{72140D53-68B7-4837-A58D-4DD1A6BE2B56}" dt="2020-11-01T15:55:48.674" v="17147"/>
        <pc:sldMkLst>
          <pc:docMk/>
          <pc:sldMk cId="997066090" sldId="333"/>
        </pc:sldMkLst>
      </pc:sldChg>
    </pc:docChg>
  </pc:docChgLst>
  <pc:docChgLst>
    <pc:chgData name="소 민환" userId="367441008b9a3a76" providerId="LiveId" clId="{064A87A1-1E73-4548-9177-59600C18AB2E}"/>
    <pc:docChg chg="undo custSel addSld delSld modSld sldOrd">
      <pc:chgData name="소 민환" userId="367441008b9a3a76" providerId="LiveId" clId="{064A87A1-1E73-4548-9177-59600C18AB2E}" dt="2020-10-04T05:54:29.090" v="9677" actId="20577"/>
      <pc:docMkLst>
        <pc:docMk/>
      </pc:docMkLst>
      <pc:sldChg chg="addSp delSp modSp mod">
        <pc:chgData name="소 민환" userId="367441008b9a3a76" providerId="LiveId" clId="{064A87A1-1E73-4548-9177-59600C18AB2E}" dt="2020-10-04T05:54:29.090" v="9677" actId="20577"/>
        <pc:sldMkLst>
          <pc:docMk/>
          <pc:sldMk cId="2027351517" sldId="256"/>
        </pc:sldMkLst>
        <pc:spChg chg="mod">
          <ac:chgData name="소 민환" userId="367441008b9a3a76" providerId="LiveId" clId="{064A87A1-1E73-4548-9177-59600C18AB2E}" dt="2020-10-04T05:54:29.090" v="9677" actId="20577"/>
          <ac:spMkLst>
            <pc:docMk/>
            <pc:sldMk cId="2027351517" sldId="256"/>
            <ac:spMk id="2" creationId="{D33747E8-0037-4B35-B134-55B87DB0E416}"/>
          </ac:spMkLst>
        </pc:spChg>
        <pc:spChg chg="add del mod">
          <ac:chgData name="소 민환" userId="367441008b9a3a76" providerId="LiveId" clId="{064A87A1-1E73-4548-9177-59600C18AB2E}" dt="2020-10-03T16:33:23.020" v="5893" actId="478"/>
          <ac:spMkLst>
            <pc:docMk/>
            <pc:sldMk cId="2027351517" sldId="256"/>
            <ac:spMk id="3" creationId="{7296C64F-C36A-4763-9266-2F511AF2F0A6}"/>
          </ac:spMkLst>
        </pc:spChg>
      </pc:sldChg>
      <pc:sldChg chg="addSp modSp mod">
        <pc:chgData name="소 민환" userId="367441008b9a3a76" providerId="LiveId" clId="{064A87A1-1E73-4548-9177-59600C18AB2E}" dt="2020-10-03T14:26:43.349" v="5546" actId="20577"/>
        <pc:sldMkLst>
          <pc:docMk/>
          <pc:sldMk cId="1186200925" sldId="257"/>
        </pc:sldMkLst>
        <pc:spChg chg="mod">
          <ac:chgData name="소 민환" userId="367441008b9a3a76" providerId="LiveId" clId="{064A87A1-1E73-4548-9177-59600C18AB2E}" dt="2020-10-03T14:26:43.349" v="5546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064A87A1-1E73-4548-9177-59600C18AB2E}" dt="2020-09-30T14:08:45.711" v="6" actId="208"/>
          <ac:cxnSpMkLst>
            <pc:docMk/>
            <pc:sldMk cId="1186200925" sldId="257"/>
            <ac:cxnSpMk id="3" creationId="{24C9CF06-997F-4259-802A-4D27582452D4}"/>
          </ac:cxnSpMkLst>
        </pc:cxnChg>
      </pc:sldChg>
      <pc:sldChg chg="addSp delSp modSp mod">
        <pc:chgData name="소 민환" userId="367441008b9a3a76" providerId="LiveId" clId="{064A87A1-1E73-4548-9177-59600C18AB2E}" dt="2020-10-04T05:32:01.785" v="7965" actId="20577"/>
        <pc:sldMkLst>
          <pc:docMk/>
          <pc:sldMk cId="2307861066" sldId="258"/>
        </pc:sldMkLst>
        <pc:spChg chg="mod">
          <ac:chgData name="소 민환" userId="367441008b9a3a76" providerId="LiveId" clId="{064A87A1-1E73-4548-9177-59600C18AB2E}" dt="2020-10-04T05:32:01.785" v="7965" actId="20577"/>
          <ac:spMkLst>
            <pc:docMk/>
            <pc:sldMk cId="2307861066" sldId="258"/>
            <ac:spMk id="6" creationId="{0F120071-C42A-43CC-B73A-938CCB1F8084}"/>
          </ac:spMkLst>
        </pc:spChg>
        <pc:spChg chg="add mod">
          <ac:chgData name="소 민환" userId="367441008b9a3a76" providerId="LiveId" clId="{064A87A1-1E73-4548-9177-59600C18AB2E}" dt="2020-10-01T09:05:07.953" v="860" actId="1076"/>
          <ac:spMkLst>
            <pc:docMk/>
            <pc:sldMk cId="2307861066" sldId="258"/>
            <ac:spMk id="8" creationId="{68D09CE5-141B-44C3-8931-A89728C6C4F8}"/>
          </ac:spMkLst>
        </pc:spChg>
        <pc:spChg chg="add mod">
          <ac:chgData name="소 민환" userId="367441008b9a3a76" providerId="LiveId" clId="{064A87A1-1E73-4548-9177-59600C18AB2E}" dt="2020-10-01T14:38:12.526" v="1155" actId="20577"/>
          <ac:spMkLst>
            <pc:docMk/>
            <pc:sldMk cId="2307861066" sldId="258"/>
            <ac:spMk id="11" creationId="{59E9C5C3-987B-41F5-A46A-F218C623929F}"/>
          </ac:spMkLst>
        </pc:spChg>
        <pc:spChg chg="add mod">
          <ac:chgData name="소 민환" userId="367441008b9a3a76" providerId="LiveId" clId="{064A87A1-1E73-4548-9177-59600C18AB2E}" dt="2020-10-01T14:38:52.212" v="1160" actId="164"/>
          <ac:spMkLst>
            <pc:docMk/>
            <pc:sldMk cId="2307861066" sldId="258"/>
            <ac:spMk id="13" creationId="{E625938D-2AFD-4348-B16C-BDEFC4B96891}"/>
          </ac:spMkLst>
        </pc:spChg>
        <pc:spChg chg="add mod">
          <ac:chgData name="소 민환" userId="367441008b9a3a76" providerId="LiveId" clId="{064A87A1-1E73-4548-9177-59600C18AB2E}" dt="2020-10-01T09:06:35.684" v="929" actId="255"/>
          <ac:spMkLst>
            <pc:docMk/>
            <pc:sldMk cId="2307861066" sldId="258"/>
            <ac:spMk id="16" creationId="{244092B4-744C-4936-8040-30B4F4233CDF}"/>
          </ac:spMkLst>
        </pc:spChg>
        <pc:grpChg chg="add mod ord">
          <ac:chgData name="소 민환" userId="367441008b9a3a76" providerId="LiveId" clId="{064A87A1-1E73-4548-9177-59600C18AB2E}" dt="2020-10-01T14:38:54.747" v="1161" actId="166"/>
          <ac:grpSpMkLst>
            <pc:docMk/>
            <pc:sldMk cId="2307861066" sldId="258"/>
            <ac:grpSpMk id="9" creationId="{5F5DD034-A149-4228-9FA5-AABAA33198D0}"/>
          </ac:grpSpMkLst>
        </pc:grpChg>
        <pc:picChg chg="add del mod">
          <ac:chgData name="소 민환" userId="367441008b9a3a76" providerId="LiveId" clId="{064A87A1-1E73-4548-9177-59600C18AB2E}" dt="2020-10-01T14:38:43.174" v="1156" actId="478"/>
          <ac:picMkLst>
            <pc:docMk/>
            <pc:sldMk cId="2307861066" sldId="258"/>
            <ac:picMk id="3" creationId="{4FE80496-1461-4096-A221-E1AEAAD37E36}"/>
          </ac:picMkLst>
        </pc:picChg>
        <pc:picChg chg="add mod">
          <ac:chgData name="소 민환" userId="367441008b9a3a76" providerId="LiveId" clId="{064A87A1-1E73-4548-9177-59600C18AB2E}" dt="2020-10-01T09:04:44.821" v="856" actId="1076"/>
          <ac:picMkLst>
            <pc:docMk/>
            <pc:sldMk cId="2307861066" sldId="258"/>
            <ac:picMk id="5" creationId="{8DA7C4E6-40A0-4F3D-8DBE-B4FA4DF3CC00}"/>
          </ac:picMkLst>
        </pc:picChg>
        <pc:picChg chg="add mod ord">
          <ac:chgData name="소 민환" userId="367441008b9a3a76" providerId="LiveId" clId="{064A87A1-1E73-4548-9177-59600C18AB2E}" dt="2020-10-04T05:30:40.339" v="7842" actId="167"/>
          <ac:picMkLst>
            <pc:docMk/>
            <pc:sldMk cId="2307861066" sldId="258"/>
            <ac:picMk id="7" creationId="{BF422676-B7B6-4842-B31D-508C4B4DBFC8}"/>
          </ac:picMkLst>
        </pc:picChg>
        <pc:cxnChg chg="add mod">
          <ac:chgData name="소 민환" userId="367441008b9a3a76" providerId="LiveId" clId="{064A87A1-1E73-4548-9177-59600C18AB2E}" dt="2020-10-01T14:38:52.212" v="1160" actId="164"/>
          <ac:cxnSpMkLst>
            <pc:docMk/>
            <pc:sldMk cId="2307861066" sldId="258"/>
            <ac:cxnSpMk id="10" creationId="{291CC3E6-377B-4B9A-87C1-BBC3BE5B89CE}"/>
          </ac:cxnSpMkLst>
        </pc:cxnChg>
        <pc:cxnChg chg="add mod">
          <ac:chgData name="소 민환" userId="367441008b9a3a76" providerId="LiveId" clId="{064A87A1-1E73-4548-9177-59600C18AB2E}" dt="2020-10-01T09:05:24.663" v="862" actId="20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addSp delSp modSp mod">
        <pc:chgData name="소 민환" userId="367441008b9a3a76" providerId="LiveId" clId="{064A87A1-1E73-4548-9177-59600C18AB2E}" dt="2020-10-01T10:33:34.833" v="1138" actId="164"/>
        <pc:sldMkLst>
          <pc:docMk/>
          <pc:sldMk cId="544042173" sldId="259"/>
        </pc:sldMkLst>
        <pc:spChg chg="del mod">
          <ac:chgData name="소 민환" userId="367441008b9a3a76" providerId="LiveId" clId="{064A87A1-1E73-4548-9177-59600C18AB2E}" dt="2020-09-30T14:21:30.456" v="196" actId="478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064A87A1-1E73-4548-9177-59600C18AB2E}" dt="2020-10-01T10:32:13.146" v="1119" actId="1076"/>
          <ac:spMkLst>
            <pc:docMk/>
            <pc:sldMk cId="544042173" sldId="259"/>
            <ac:spMk id="3" creationId="{A682A60A-FA4A-4A61-8F6B-DD3456ADB231}"/>
          </ac:spMkLst>
        </pc:spChg>
        <pc:spChg chg="add del mod topLvl">
          <ac:chgData name="소 민환" userId="367441008b9a3a76" providerId="LiveId" clId="{064A87A1-1E73-4548-9177-59600C18AB2E}" dt="2020-09-30T14:32:09.854" v="380" actId="21"/>
          <ac:spMkLst>
            <pc:docMk/>
            <pc:sldMk cId="544042173" sldId="259"/>
            <ac:spMk id="6" creationId="{923B24E6-C333-4E6B-91D3-E536FB655288}"/>
          </ac:spMkLst>
        </pc:spChg>
        <pc:spChg chg="del mod">
          <ac:chgData name="소 민환" userId="367441008b9a3a76" providerId="LiveId" clId="{064A87A1-1E73-4548-9177-59600C18AB2E}" dt="2020-09-30T14:21:28.219" v="194" actId="478"/>
          <ac:spMkLst>
            <pc:docMk/>
            <pc:sldMk cId="544042173" sldId="259"/>
            <ac:spMk id="10" creationId="{805C1A2C-320B-411E-AD84-7E5E1FDFC4E4}"/>
          </ac:spMkLst>
        </pc:spChg>
        <pc:spChg chg="del mod">
          <ac:chgData name="소 민환" userId="367441008b9a3a76" providerId="LiveId" clId="{064A87A1-1E73-4548-9177-59600C18AB2E}" dt="2020-09-30T14:21:24.092" v="191" actId="478"/>
          <ac:spMkLst>
            <pc:docMk/>
            <pc:sldMk cId="544042173" sldId="259"/>
            <ac:spMk id="11" creationId="{535A9DF0-8710-4E1E-9D39-331FE492270D}"/>
          </ac:spMkLst>
        </pc:spChg>
        <pc:spChg chg="add mod topLvl">
          <ac:chgData name="소 민환" userId="367441008b9a3a76" providerId="LiveId" clId="{064A87A1-1E73-4548-9177-59600C18AB2E}" dt="2020-09-30T14:27:10.355" v="279" actId="164"/>
          <ac:spMkLst>
            <pc:docMk/>
            <pc:sldMk cId="544042173" sldId="259"/>
            <ac:spMk id="13" creationId="{567EFF45-A72B-49FA-9CD1-0A7F0C58EFB1}"/>
          </ac:spMkLst>
        </pc:spChg>
        <pc:spChg chg="mod">
          <ac:chgData name="소 민환" userId="367441008b9a3a76" providerId="LiveId" clId="{064A87A1-1E73-4548-9177-59600C18AB2E}" dt="2020-09-30T14:27:37.500" v="302"/>
          <ac:spMkLst>
            <pc:docMk/>
            <pc:sldMk cId="544042173" sldId="259"/>
            <ac:spMk id="19" creationId="{EF999692-966D-4AA5-9193-B376D5F6402C}"/>
          </ac:spMkLst>
        </pc:spChg>
        <pc:spChg chg="mod">
          <ac:chgData name="소 민환" userId="367441008b9a3a76" providerId="LiveId" clId="{064A87A1-1E73-4548-9177-59600C18AB2E}" dt="2020-09-30T14:28:02.517" v="340" actId="122"/>
          <ac:spMkLst>
            <pc:docMk/>
            <pc:sldMk cId="544042173" sldId="259"/>
            <ac:spMk id="23" creationId="{79EE5855-FF46-46CB-9353-474D9EC6B7E8}"/>
          </ac:spMkLst>
        </pc:spChg>
        <pc:spChg chg="mod">
          <ac:chgData name="소 민환" userId="367441008b9a3a76" providerId="LiveId" clId="{064A87A1-1E73-4548-9177-59600C18AB2E}" dt="2020-09-30T14:28:14.655" v="342" actId="122"/>
          <ac:spMkLst>
            <pc:docMk/>
            <pc:sldMk cId="544042173" sldId="259"/>
            <ac:spMk id="27" creationId="{62F4414D-46E9-4B28-8EB0-D9011DD5586A}"/>
          </ac:spMkLst>
        </pc:spChg>
        <pc:spChg chg="add mod">
          <ac:chgData name="소 민환" userId="367441008b9a3a76" providerId="LiveId" clId="{064A87A1-1E73-4548-9177-59600C18AB2E}" dt="2020-09-30T14:31:50.989" v="373" actId="164"/>
          <ac:spMkLst>
            <pc:docMk/>
            <pc:sldMk cId="544042173" sldId="259"/>
            <ac:spMk id="29" creationId="{0AD98738-F54F-45BB-B9EC-A2FBF7F3B8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2" creationId="{53ED9611-CF7C-43EE-A1B5-FBB11D5CD6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9" creationId="{247D9420-28EA-4DFF-AE5F-0576FA90ADCE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2" creationId="{A58DD5A4-275A-4874-88D6-D5B7BBA1620A}"/>
          </ac:spMkLst>
        </pc:spChg>
        <pc:spChg chg="mod">
          <ac:chgData name="소 민환" userId="367441008b9a3a76" providerId="LiveId" clId="{064A87A1-1E73-4548-9177-59600C18AB2E}" dt="2020-09-30T14:35:05.611" v="483" actId="122"/>
          <ac:spMkLst>
            <pc:docMk/>
            <pc:sldMk cId="544042173" sldId="259"/>
            <ac:spMk id="45" creationId="{F2E93C36-8EC1-4F68-9188-BA41BDF6FAE2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8" creationId="{80D5D8EA-F66D-4028-9B4F-BB6BF6AE938C}"/>
          </ac:spMkLst>
        </pc:spChg>
        <pc:spChg chg="add del">
          <ac:chgData name="소 민환" userId="367441008b9a3a76" providerId="LiveId" clId="{064A87A1-1E73-4548-9177-59600C18AB2E}" dt="2020-09-30T14:32:12.665" v="382" actId="22"/>
          <ac:spMkLst>
            <pc:docMk/>
            <pc:sldMk cId="544042173" sldId="259"/>
            <ac:spMk id="51" creationId="{6E4D962D-1163-422B-8C90-0DF06C7081C6}"/>
          </ac:spMkLst>
        </pc:spChg>
        <pc:spChg chg="add del 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3" creationId="{9434FB8A-2B58-40B3-9356-6E9E234A3D01}"/>
          </ac:spMkLst>
        </pc:spChg>
        <pc:spChg chg="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0" creationId="{E2B28273-9241-4DDB-8927-C1CBEDA2D1A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3" creationId="{99160448-B377-4517-BEA0-8C15203D25F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6" creationId="{69266184-E04E-4E1B-A96F-86CFCD030105}"/>
          </ac:spMkLst>
        </pc:spChg>
        <pc:spChg chg="mod topLvl">
          <ac:chgData name="소 민환" userId="367441008b9a3a76" providerId="LiveId" clId="{064A87A1-1E73-4548-9177-59600C18AB2E}" dt="2020-10-01T10:31:55.677" v="1111" actId="255"/>
          <ac:spMkLst>
            <pc:docMk/>
            <pc:sldMk cId="544042173" sldId="259"/>
            <ac:spMk id="69" creationId="{2337ED19-F7DD-4DEE-9ABA-087A8C7DD920}"/>
          </ac:spMkLst>
        </pc:spChg>
        <pc:spChg chg="add mod">
          <ac:chgData name="소 민환" userId="367441008b9a3a76" providerId="LiveId" clId="{064A87A1-1E73-4548-9177-59600C18AB2E}" dt="2020-09-30T14:53:09.512" v="508" actId="14100"/>
          <ac:spMkLst>
            <pc:docMk/>
            <pc:sldMk cId="544042173" sldId="259"/>
            <ac:spMk id="71" creationId="{68835C8A-B936-4FDE-83E5-E1114DBE42B9}"/>
          </ac:spMkLst>
        </pc:spChg>
        <pc:spChg chg="add mod">
          <ac:chgData name="소 민환" userId="367441008b9a3a76" providerId="LiveId" clId="{064A87A1-1E73-4548-9177-59600C18AB2E}" dt="2020-10-01T10:25:59.896" v="1001" actId="571"/>
          <ac:spMkLst>
            <pc:docMk/>
            <pc:sldMk cId="544042173" sldId="259"/>
            <ac:spMk id="72" creationId="{3CE9D7D1-5889-4356-8342-C8B0698C98D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3" creationId="{9AA128B2-47A5-4A64-A6F8-FE64D08005A9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75" creationId="{B2F8C4F4-5594-4A7D-AF1C-6A1EAA055CA5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8" creationId="{7D331A3B-8295-4898-8D51-4B540CFD1B1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0" creationId="{11DBD183-C3BF-4AE2-A89B-5F70C3566B8F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3" creationId="{9F74F2BD-89BA-4033-A52D-490CC222E134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6" creationId="{9AFA38D8-FC43-4607-AFA5-B675D3A34547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9" creationId="{27A7AC3D-1DD0-4167-851A-225DA84FAC0A}"/>
          </ac:spMkLst>
        </pc:spChg>
        <pc:spChg chg="add mod">
          <ac:chgData name="소 민환" userId="367441008b9a3a76" providerId="LiveId" clId="{064A87A1-1E73-4548-9177-59600C18AB2E}" dt="2020-09-30T14:53:10.825" v="509" actId="20577"/>
          <ac:spMkLst>
            <pc:docMk/>
            <pc:sldMk cId="544042173" sldId="259"/>
            <ac:spMk id="92" creationId="{C3A8BB65-14BF-4BD9-BB76-1C2874E76882}"/>
          </ac:spMkLst>
        </pc:spChg>
        <pc:spChg chg="add del">
          <ac:chgData name="소 민환" userId="367441008b9a3a76" providerId="LiveId" clId="{064A87A1-1E73-4548-9177-59600C18AB2E}" dt="2020-09-30T14:34:07.566" v="443" actId="22"/>
          <ac:spMkLst>
            <pc:docMk/>
            <pc:sldMk cId="544042173" sldId="259"/>
            <ac:spMk id="94" creationId="{7C3D930A-DDE4-42C0-94AF-F0833DF1790A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1T10:09:33.689" v="952" actId="165"/>
          <ac:grpSpMkLst>
            <pc:docMk/>
            <pc:sldMk cId="544042173" sldId="259"/>
            <ac:grpSpMk id="2" creationId="{E5BA2994-58D9-4A05-9492-D9038D2E8A15}"/>
          </ac:grpSpMkLst>
        </pc:grpChg>
        <pc:grpChg chg="add del mod">
          <ac:chgData name="소 민환" userId="367441008b9a3a76" providerId="LiveId" clId="{064A87A1-1E73-4548-9177-59600C18AB2E}" dt="2020-10-01T10:33:14.546" v="1135" actId="165"/>
          <ac:grpSpMkLst>
            <pc:docMk/>
            <pc:sldMk cId="544042173" sldId="259"/>
            <ac:grpSpMk id="4" creationId="{6312F5A0-CF01-4E99-9095-C78D9CE902FB}"/>
          </ac:grpSpMkLst>
        </pc:grpChg>
        <pc:grpChg chg="add mod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" creationId="{6557900E-648E-4216-8CE9-96FC02DB3BE6}"/>
          </ac:grpSpMkLst>
        </pc:grpChg>
        <pc:grpChg chg="add del mod">
          <ac:chgData name="소 민환" userId="367441008b9a3a76" providerId="LiveId" clId="{064A87A1-1E73-4548-9177-59600C18AB2E}" dt="2020-09-30T14:27:05.209" v="278" actId="165"/>
          <ac:grpSpMkLst>
            <pc:docMk/>
            <pc:sldMk cId="544042173" sldId="259"/>
            <ac:grpSpMk id="15" creationId="{94552102-C3E1-4E2D-B1C1-617E99A7FEF0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6" creationId="{13150934-F20A-4874-9091-0B88EEB40815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7" creationId="{FEAE9B1C-7F00-4495-9FCC-69245B33ED22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1" creationId="{F4FE90C1-C41D-4A1E-BFC5-19F621603511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5" creationId="{3F2DFBCA-D846-4EBB-B628-79143590CDA7}"/>
          </ac:grpSpMkLst>
        </pc:grpChg>
        <pc:grpChg chg="add mod">
          <ac:chgData name="소 민환" userId="367441008b9a3a76" providerId="LiveId" clId="{064A87A1-1E73-4548-9177-59600C18AB2E}" dt="2020-09-30T14:31:58.417" v="375" actId="1076"/>
          <ac:grpSpMkLst>
            <pc:docMk/>
            <pc:sldMk cId="544042173" sldId="259"/>
            <ac:grpSpMk id="30" creationId="{06BB1713-0A9D-458E-BFF7-55EAE2FDF1B9}"/>
          </ac:grpSpMkLst>
        </pc:grpChg>
        <pc:grpChg chg="add mod">
          <ac:chgData name="소 민환" userId="367441008b9a3a76" providerId="LiveId" clId="{064A87A1-1E73-4548-9177-59600C18AB2E}" dt="2020-09-30T14:32:02.815" v="376" actId="1076"/>
          <ac:grpSpMkLst>
            <pc:docMk/>
            <pc:sldMk cId="544042173" sldId="259"/>
            <ac:grpSpMk id="31" creationId="{F8B05332-B985-4257-A71E-F8BCBC46C2FC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3" creationId="{263AC586-C957-4E26-BA23-0F97F51ECAF2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4" creationId="{FAA3BC47-EA55-45C1-8947-BF8B8AB2A005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5" creationId="{5AE539CF-5D96-4B99-BBD7-2DD5D08DDA24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6" creationId="{9DAF1418-D78B-459E-9B37-C7F5671203E3}"/>
          </ac:grpSpMkLst>
        </pc:grpChg>
        <pc:grpChg chg="add del mod">
          <ac:chgData name="소 민환" userId="367441008b9a3a76" providerId="LiveId" clId="{064A87A1-1E73-4548-9177-59600C18AB2E}" dt="2020-09-30T14:34:02.087" v="441" actId="165"/>
          <ac:grpSpMkLst>
            <pc:docMk/>
            <pc:sldMk cId="544042173" sldId="259"/>
            <ac:grpSpMk id="52" creationId="{E43BDF10-1C65-4AA8-B399-DC08BBDCD319}"/>
          </ac:grpSpMkLst>
        </pc:grpChg>
        <pc:grpChg chg="add del mod topLvl">
          <ac:chgData name="소 민환" userId="367441008b9a3a76" providerId="LiveId" clId="{064A87A1-1E73-4548-9177-59600C18AB2E}" dt="2020-10-01T10:32:24.543" v="1123" actId="478"/>
          <ac:grpSpMkLst>
            <pc:docMk/>
            <pc:sldMk cId="544042173" sldId="259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5" creationId="{FB508A62-1BB3-4A20-8078-811B60E8235A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6" creationId="{90482022-9446-40F6-87F8-822E9F91A969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7" creationId="{FFACAF71-FBFF-4CA2-A5A6-AACC46A63C6C}"/>
          </ac:grpSpMkLst>
        </pc:grpChg>
        <pc:grpChg chg="add del mod">
          <ac:chgData name="소 민환" userId="367441008b9a3a76" providerId="LiveId" clId="{064A87A1-1E73-4548-9177-59600C18AB2E}" dt="2020-09-30T14:33:07.554" v="415"/>
          <ac:grpSpMkLst>
            <pc:docMk/>
            <pc:sldMk cId="544042173" sldId="259"/>
            <ac:grpSpMk id="72" creationId="{82B39F0A-7237-4C17-9E63-89BCD7C0601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73" creationId="{AC9655F6-846B-4611-8BA7-C0BDF42D4234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4" creationId="{BEF2A5D3-8C2E-4362-A275-B024DFB3062D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5" creationId="{9324C244-1A29-4906-867A-D6985F5EA69E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6" creationId="{6350C56E-1E8C-4EBE-A1A6-0F5205C7FACB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7" creationId="{60E46D44-F235-4E56-9E0D-5549D42AD34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95" creationId="{BF36F8E0-22A7-4722-8616-2E26DF74A976}"/>
          </ac:grpSpMkLst>
        </pc:grpChg>
        <pc:picChg chg="add del mod">
          <ac:chgData name="소 민환" userId="367441008b9a3a76" providerId="LiveId" clId="{064A87A1-1E73-4548-9177-59600C18AB2E}" dt="2020-09-30T14:31:02.137" v="369" actId="478"/>
          <ac:picMkLst>
            <pc:docMk/>
            <pc:sldMk cId="544042173" sldId="259"/>
            <ac:picMk id="5" creationId="{E3EFFD3C-89B4-47C6-AECD-579286C099AE}"/>
          </ac:picMkLst>
        </pc:picChg>
        <pc:picChg chg="del">
          <ac:chgData name="소 민환" userId="367441008b9a3a76" providerId="LiveId" clId="{064A87A1-1E73-4548-9177-59600C18AB2E}" dt="2020-09-30T14:21:20.749" v="189" actId="478"/>
          <ac:picMkLst>
            <pc:docMk/>
            <pc:sldMk cId="544042173" sldId="259"/>
            <ac:picMk id="8" creationId="{7C1869DC-DAA3-4808-8E41-1E7CFCC7DF86}"/>
          </ac:picMkLst>
        </pc:picChg>
        <pc:cxnChg chg="add del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9" creationId="{3E3B040A-A39C-4092-B84B-AB95BAE564F4}"/>
          </ac:cxnSpMkLst>
        </pc:cxnChg>
        <pc:cxnChg chg="add del mod">
          <ac:chgData name="소 민환" userId="367441008b9a3a76" providerId="LiveId" clId="{064A87A1-1E73-4548-9177-59600C18AB2E}" dt="2020-09-30T14:26:23.287" v="271" actId="478"/>
          <ac:cxnSpMkLst>
            <pc:docMk/>
            <pc:sldMk cId="544042173" sldId="259"/>
            <ac:cxnSpMk id="12" creationId="{A50E1F37-A0F4-425D-92FA-D1174882C60E}"/>
          </ac:cxnSpMkLst>
        </pc:cxnChg>
        <pc:cxnChg chg="add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14" creationId="{4D259E7C-B5E3-4248-AEE3-222F479693C5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18" creationId="{A8230E48-A6C9-463A-8CC8-77181763C92F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20" creationId="{27EF24B4-8A7F-4F32-83D1-5A703D7CC7A2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2" creationId="{6F28D2D5-79EB-4967-9520-068D4DFC8CF6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4" creationId="{447986F4-DE0B-4BDC-9A52-EFF8F5F9DD17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6" creationId="{2C8A1A0F-5D91-4248-95B0-BE63CD3ED1EB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8" creationId="{AB3DAE50-1DB8-438D-AE53-031E21FC6443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38" creationId="{99BCD1A4-A92E-4693-AA79-AB6CDFBD041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0" creationId="{5198A622-B9D9-44C0-B6DC-5F5C6079462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1" creationId="{1FE0D02A-B791-4541-A1BB-044A16425187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3" creationId="{215F0597-5584-4337-92A1-38198DBA6365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4" creationId="{A4D86A8C-4CA3-4D73-880E-7BA90741A5E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6" creationId="{3EC199FA-EFD5-4CCA-B954-6387BE427EA1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7" creationId="{36AAEEF4-9463-4AC5-BA5D-E49E856C0ED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9" creationId="{4C60E7E5-8E77-4CC5-A5C8-9368616B05E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59" creationId="{A45A67A6-F017-443C-A4A4-C941CEC1460E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1" creationId="{D8541029-34D2-4A9A-B50A-07FD17CD04E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2" creationId="{B7C9DB19-9A3B-4372-BE6A-F95F19D7867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4" creationId="{9D8DB703-B663-4D08-B30F-66AEB32915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5" creationId="{B8CECBE1-8A82-4574-B88E-7E0F13DDC3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7" creationId="{0CBC9BEF-EE97-463D-B689-B96724BBF5F0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68" creationId="{52C4CB77-B389-411E-9E2C-4324F72B438F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70" creationId="{DFD34339-DC8F-4523-B7DB-42FAF7208732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4" creationId="{0ECA8FD3-9FB2-4882-AE2D-14DA2876FA31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6" creationId="{F94F6D4B-DDD5-4B32-91BE-29E88499654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79" creationId="{61542DA8-0E66-4AA9-A915-8D6624A79EE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1" creationId="{B25BF2C1-CCD8-4719-983A-1374C744EA9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2" creationId="{20517248-C21F-461B-80D9-E3899D15EB5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4" creationId="{3B93A30C-CD3A-4FEE-AB8C-9BFCE6264325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5" creationId="{86C17A32-412F-496F-A987-60E9818AF5FB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7" creationId="{C4267F6C-833E-4226-BD4D-AD22E5400E6C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8" creationId="{BAA59DB1-76A0-407B-9EB3-EA21D5D9BFB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90" creationId="{EA01FDC8-F218-47E2-BAFB-927520EABB0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6" creationId="{4A8D6786-E2CF-48D9-8053-446B2BB7AA5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8" creationId="{B3F4ED36-583C-4BB4-8C0F-1387BB72EA26}"/>
          </ac:cxnSpMkLst>
        </pc:cxnChg>
      </pc:sldChg>
      <pc:sldChg chg="addSp delSp modSp mod">
        <pc:chgData name="소 민환" userId="367441008b9a3a76" providerId="LiveId" clId="{064A87A1-1E73-4548-9177-59600C18AB2E}" dt="2020-10-04T01:44:34.743" v="6298" actId="1076"/>
        <pc:sldMkLst>
          <pc:docMk/>
          <pc:sldMk cId="553629223" sldId="260"/>
        </pc:sldMkLst>
        <pc:spChg chg="add del mod">
          <ac:chgData name="소 민환" userId="367441008b9a3a76" providerId="LiveId" clId="{064A87A1-1E73-4548-9177-59600C18AB2E}" dt="2020-10-01T10:30:49.270" v="1076" actId="767"/>
          <ac:spMkLst>
            <pc:docMk/>
            <pc:sldMk cId="553629223" sldId="260"/>
            <ac:spMk id="2" creationId="{0BB7D2A5-9F56-403B-98EA-3D5E66AFFF07}"/>
          </ac:spMkLst>
        </pc:spChg>
        <pc:spChg chg="add mod">
          <ac:chgData name="소 민환" userId="367441008b9a3a76" providerId="LiveId" clId="{064A87A1-1E73-4548-9177-59600C18AB2E}" dt="2020-10-01T14:42:05.696" v="1489" actId="14100"/>
          <ac:spMkLst>
            <pc:docMk/>
            <pc:sldMk cId="553629223" sldId="260"/>
            <ac:spMk id="3" creationId="{12BE216C-BD00-4025-B325-B14A739C2C42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3" creationId="{3FBEF055-B705-48CE-A70D-E8C48AD953DD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4" creationId="{FF8AC683-7BD7-4456-8123-8CD8DAF02A2D}"/>
          </ac:spMkLst>
        </pc:spChg>
        <pc:spChg chg="mod">
          <ac:chgData name="소 민환" userId="367441008b9a3a76" providerId="LiveId" clId="{064A87A1-1E73-4548-9177-59600C18AB2E}" dt="2020-10-01T10:29:24.268" v="1064"/>
          <ac:spMkLst>
            <pc:docMk/>
            <pc:sldMk cId="553629223" sldId="260"/>
            <ac:spMk id="9" creationId="{6D0A6D72-B28C-440F-8053-914D285FF867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11" creationId="{32FB6A9C-3414-4293-9D66-C448AF523D7D}"/>
          </ac:spMkLst>
        </pc:spChg>
        <pc:spChg chg="add mod">
          <ac:chgData name="소 민환" userId="367441008b9a3a76" providerId="LiveId" clId="{064A87A1-1E73-4548-9177-59600C18AB2E}" dt="2020-10-01T14:58:14.293" v="1961"/>
          <ac:spMkLst>
            <pc:docMk/>
            <pc:sldMk cId="553629223" sldId="260"/>
            <ac:spMk id="14" creationId="{6CDACB3E-17EF-4068-A0B6-E9334B269062}"/>
          </ac:spMkLst>
        </pc:spChg>
        <pc:spChg chg="add mod">
          <ac:chgData name="소 민환" userId="367441008b9a3a76" providerId="LiveId" clId="{064A87A1-1E73-4548-9177-59600C18AB2E}" dt="2020-10-01T14:56:20.530" v="1719" actId="207"/>
          <ac:spMkLst>
            <pc:docMk/>
            <pc:sldMk cId="553629223" sldId="260"/>
            <ac:spMk id="15" creationId="{3827BDB5-C648-4583-9C37-311B99C43302}"/>
          </ac:spMkLst>
        </pc:spChg>
        <pc:spChg chg="add mod">
          <ac:chgData name="소 민환" userId="367441008b9a3a76" providerId="LiveId" clId="{064A87A1-1E73-4548-9177-59600C18AB2E}" dt="2020-10-01T14:56:16.275" v="1718" actId="20577"/>
          <ac:spMkLst>
            <pc:docMk/>
            <pc:sldMk cId="553629223" sldId="260"/>
            <ac:spMk id="17" creationId="{B5446531-164B-4F68-BA2C-12DF64FA367E}"/>
          </ac:spMkLst>
        </pc:spChg>
        <pc:spChg chg="add mod">
          <ac:chgData name="소 민환" userId="367441008b9a3a76" providerId="LiveId" clId="{064A87A1-1E73-4548-9177-59600C18AB2E}" dt="2020-10-01T14:56:11.136" v="1716" actId="20577"/>
          <ac:spMkLst>
            <pc:docMk/>
            <pc:sldMk cId="553629223" sldId="260"/>
            <ac:spMk id="19" creationId="{EC655688-42F2-46B8-9FAC-448F0764DC91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23" creationId="{0200D6A8-7BF9-4E9D-899E-044E4242AE7C}"/>
          </ac:spMkLst>
        </pc:spChg>
        <pc:grpChg chg="add del mod">
          <ac:chgData name="소 민환" userId="367441008b9a3a76" providerId="LiveId" clId="{064A87A1-1E73-4548-9177-59600C18AB2E}" dt="2020-10-01T10:30:39.740" v="1071"/>
          <ac:grpSpMkLst>
            <pc:docMk/>
            <pc:sldMk cId="553629223" sldId="260"/>
            <ac:grpSpMk id="6" creationId="{222E6613-C91F-4D6C-AFE5-361D8FF9B174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2" creationId="{10C4D953-9D97-4B72-8F09-2A94C5309AAC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3" creationId="{A6463009-23AA-4E76-AA04-672DB19FFE45}"/>
          </ac:grpSpMkLst>
        </pc:grpChg>
        <pc:picChg chg="add mod ord">
          <ac:chgData name="소 민환" userId="367441008b9a3a76" providerId="LiveId" clId="{064A87A1-1E73-4548-9177-59600C18AB2E}" dt="2020-10-04T01:42:57.950" v="6278" actId="14100"/>
          <ac:picMkLst>
            <pc:docMk/>
            <pc:sldMk cId="553629223" sldId="260"/>
            <ac:picMk id="4" creationId="{085C4B9A-0C50-4FA0-B33D-BA602A645266}"/>
          </ac:picMkLst>
        </pc:picChg>
        <pc:picChg chg="add del">
          <ac:chgData name="소 민환" userId="367441008b9a3a76" providerId="LiveId" clId="{064A87A1-1E73-4548-9177-59600C18AB2E}" dt="2020-10-01T10:31:52.669" v="1095" actId="22"/>
          <ac:picMkLst>
            <pc:docMk/>
            <pc:sldMk cId="553629223" sldId="260"/>
            <ac:picMk id="4" creationId="{AAEDBD39-CAC0-4D87-9567-9B5F09347DA0}"/>
          </ac:picMkLst>
        </pc:picChg>
        <pc:picChg chg="add del mod">
          <ac:chgData name="소 민환" userId="367441008b9a3a76" providerId="LiveId" clId="{064A87A1-1E73-4548-9177-59600C18AB2E}" dt="2020-10-01T09:01:41.307" v="761" actId="21"/>
          <ac:picMkLst>
            <pc:docMk/>
            <pc:sldMk cId="553629223" sldId="260"/>
            <ac:picMk id="5" creationId="{2F0F7E08-67D0-4112-BA8D-122FCB70946A}"/>
          </ac:picMkLst>
        </pc:picChg>
        <pc:picChg chg="add del">
          <ac:chgData name="소 민환" userId="367441008b9a3a76" providerId="LiveId" clId="{064A87A1-1E73-4548-9177-59600C18AB2E}" dt="2020-10-01T14:45:02.559" v="1491" actId="22"/>
          <ac:picMkLst>
            <pc:docMk/>
            <pc:sldMk cId="553629223" sldId="260"/>
            <ac:picMk id="5" creationId="{A8A0F7D7-FBB7-49AB-AAB2-56B92DEBA0C8}"/>
          </ac:picMkLst>
        </pc:picChg>
        <pc:picChg chg="add mod ord">
          <ac:chgData name="소 민환" userId="367441008b9a3a76" providerId="LiveId" clId="{064A87A1-1E73-4548-9177-59600C18AB2E}" dt="2020-10-04T01:43:53.274" v="6290" actId="1076"/>
          <ac:picMkLst>
            <pc:docMk/>
            <pc:sldMk cId="553629223" sldId="260"/>
            <ac:picMk id="6" creationId="{F383F71A-2C91-40B6-A9B4-002E486896A6}"/>
          </ac:picMkLst>
        </pc:picChg>
        <pc:picChg chg="add del mod">
          <ac:chgData name="소 민환" userId="367441008b9a3a76" providerId="LiveId" clId="{064A87A1-1E73-4548-9177-59600C18AB2E}" dt="2020-10-04T01:42:36.787" v="6268" actId="478"/>
          <ac:picMkLst>
            <pc:docMk/>
            <pc:sldMk cId="553629223" sldId="260"/>
            <ac:picMk id="7" creationId="{6F00F44D-B423-4880-B7BF-CCBFCC330DE2}"/>
          </ac:picMkLst>
        </pc:picChg>
        <pc:picChg chg="add del mod">
          <ac:chgData name="소 민환" userId="367441008b9a3a76" providerId="LiveId" clId="{064A87A1-1E73-4548-9177-59600C18AB2E}" dt="2020-10-01T09:02:08.577" v="768" actId="21"/>
          <ac:picMkLst>
            <pc:docMk/>
            <pc:sldMk cId="553629223" sldId="260"/>
            <ac:picMk id="8" creationId="{4DECEBA7-7E4C-46EE-BFEA-0D291412F336}"/>
          </ac:picMkLst>
        </pc:picChg>
        <pc:picChg chg="add mod ord">
          <ac:chgData name="소 민환" userId="367441008b9a3a76" providerId="LiveId" clId="{064A87A1-1E73-4548-9177-59600C18AB2E}" dt="2020-10-04T01:44:34.743" v="6298" actId="1076"/>
          <ac:picMkLst>
            <pc:docMk/>
            <pc:sldMk cId="553629223" sldId="260"/>
            <ac:picMk id="9" creationId="{59544BF3-D160-4D71-81C1-8C2FFDEDA2BD}"/>
          </ac:picMkLst>
        </pc:picChg>
        <pc:picChg chg="add del mod">
          <ac:chgData name="소 민환" userId="367441008b9a3a76" providerId="LiveId" clId="{064A87A1-1E73-4548-9177-59600C18AB2E}" dt="2020-10-04T01:42:37.615" v="6269" actId="478"/>
          <ac:picMkLst>
            <pc:docMk/>
            <pc:sldMk cId="553629223" sldId="260"/>
            <ac:picMk id="11" creationId="{03D96880-E361-472F-A1D9-11CB755CF1ED}"/>
          </ac:picMkLst>
        </pc:picChg>
        <pc:picChg chg="add del mod">
          <ac:chgData name="소 민환" userId="367441008b9a3a76" providerId="LiveId" clId="{064A87A1-1E73-4548-9177-59600C18AB2E}" dt="2020-10-04T01:42:38.201" v="6270" actId="478"/>
          <ac:picMkLst>
            <pc:docMk/>
            <pc:sldMk cId="553629223" sldId="260"/>
            <ac:picMk id="13" creationId="{B2BA68DA-4323-4AB7-8CBC-AB27C84657CC}"/>
          </ac:picMkLst>
        </pc:pic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7" creationId="{2B98B325-D371-4A60-88FB-CBF88AB6D810}"/>
          </ac:cxnSpMkLst>
        </pc:cxnChg>
        <pc:cxnChg chg="add del">
          <ac:chgData name="소 민환" userId="367441008b9a3a76" providerId="LiveId" clId="{064A87A1-1E73-4548-9177-59600C18AB2E}" dt="2020-10-01T14:50:41.237" v="1508" actId="11529"/>
          <ac:cxnSpMkLst>
            <pc:docMk/>
            <pc:sldMk cId="553629223" sldId="260"/>
            <ac:cxnSpMk id="9" creationId="{E50C406C-32D6-4E7E-972C-59B6C9D66185}"/>
          </ac:cxnSpMkLst>
        </pc:cxn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10" creationId="{FB012B53-DD59-478A-A271-B717D3DEBFA6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1" creationId="{7EC009CF-4685-45A3-A300-7E61CA172E37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2" creationId="{B987A545-6FF4-4479-AC1C-09C47EA1124F}"/>
          </ac:cxnSpMkLst>
        </pc:cxnChg>
      </pc:sldChg>
      <pc:sldChg chg="del">
        <pc:chgData name="소 민환" userId="367441008b9a3a76" providerId="LiveId" clId="{064A87A1-1E73-4548-9177-59600C18AB2E}" dt="2020-10-02T14:57:45.563" v="3161" actId="47"/>
        <pc:sldMkLst>
          <pc:docMk/>
          <pc:sldMk cId="3515605015" sldId="261"/>
        </pc:sldMkLst>
      </pc:sldChg>
      <pc:sldChg chg="del">
        <pc:chgData name="소 민환" userId="367441008b9a3a76" providerId="LiveId" clId="{064A87A1-1E73-4548-9177-59600C18AB2E}" dt="2020-10-02T14:57:49.663" v="3162" actId="47"/>
        <pc:sldMkLst>
          <pc:docMk/>
          <pc:sldMk cId="2024312441" sldId="262"/>
        </pc:sldMkLst>
      </pc:sldChg>
      <pc:sldChg chg="del">
        <pc:chgData name="소 민환" userId="367441008b9a3a76" providerId="LiveId" clId="{064A87A1-1E73-4548-9177-59600C18AB2E}" dt="2020-10-03T08:54:21.099" v="4590" actId="47"/>
        <pc:sldMkLst>
          <pc:docMk/>
          <pc:sldMk cId="871408047" sldId="263"/>
        </pc:sldMkLst>
      </pc:sldChg>
      <pc:sldChg chg="del">
        <pc:chgData name="소 민환" userId="367441008b9a3a76" providerId="LiveId" clId="{064A87A1-1E73-4548-9177-59600C18AB2E}" dt="2020-10-03T08:54:20.530" v="4589" actId="47"/>
        <pc:sldMkLst>
          <pc:docMk/>
          <pc:sldMk cId="3304370132" sldId="264"/>
        </pc:sldMkLst>
      </pc:sldChg>
      <pc:sldChg chg="del">
        <pc:chgData name="소 민환" userId="367441008b9a3a76" providerId="LiveId" clId="{064A87A1-1E73-4548-9177-59600C18AB2E}" dt="2020-10-03T08:54:19.979" v="4588" actId="47"/>
        <pc:sldMkLst>
          <pc:docMk/>
          <pc:sldMk cId="1535889528" sldId="265"/>
        </pc:sldMkLst>
      </pc:sldChg>
      <pc:sldChg chg="del">
        <pc:chgData name="소 민환" userId="367441008b9a3a76" providerId="LiveId" clId="{064A87A1-1E73-4548-9177-59600C18AB2E}" dt="2020-10-03T08:54:18.931" v="4586" actId="47"/>
        <pc:sldMkLst>
          <pc:docMk/>
          <pc:sldMk cId="1369270669" sldId="266"/>
        </pc:sldMkLst>
      </pc:sldChg>
      <pc:sldChg chg="del">
        <pc:chgData name="소 민환" userId="367441008b9a3a76" providerId="LiveId" clId="{064A87A1-1E73-4548-9177-59600C18AB2E}" dt="2020-10-03T08:54:18.366" v="4585" actId="47"/>
        <pc:sldMkLst>
          <pc:docMk/>
          <pc:sldMk cId="2700524023" sldId="267"/>
        </pc:sldMkLst>
      </pc:sldChg>
      <pc:sldChg chg="del">
        <pc:chgData name="소 민환" userId="367441008b9a3a76" providerId="LiveId" clId="{064A87A1-1E73-4548-9177-59600C18AB2E}" dt="2020-10-03T08:54:17.632" v="4584" actId="47"/>
        <pc:sldMkLst>
          <pc:docMk/>
          <pc:sldMk cId="2021505384" sldId="269"/>
        </pc:sldMkLst>
      </pc:sldChg>
      <pc:sldChg chg="del">
        <pc:chgData name="소 민환" userId="367441008b9a3a76" providerId="LiveId" clId="{064A87A1-1E73-4548-9177-59600C18AB2E}" dt="2020-10-03T08:54:19.441" v="4587" actId="47"/>
        <pc:sldMkLst>
          <pc:docMk/>
          <pc:sldMk cId="4050826319" sldId="270"/>
        </pc:sldMkLst>
      </pc:sldChg>
      <pc:sldChg chg="del">
        <pc:chgData name="소 민환" userId="367441008b9a3a76" providerId="LiveId" clId="{064A87A1-1E73-4548-9177-59600C18AB2E}" dt="2020-10-04T01:12:17.116" v="5906" actId="47"/>
        <pc:sldMkLst>
          <pc:docMk/>
          <pc:sldMk cId="3008839762" sldId="271"/>
        </pc:sldMkLst>
      </pc:sldChg>
      <pc:sldChg chg="addSp delSp modSp add mod ord">
        <pc:chgData name="소 민환" userId="367441008b9a3a76" providerId="LiveId" clId="{064A87A1-1E73-4548-9177-59600C18AB2E}" dt="2020-10-03T08:49:13.248" v="4583" actId="20577"/>
        <pc:sldMkLst>
          <pc:docMk/>
          <pc:sldMk cId="2518671311" sldId="272"/>
        </pc:sldMkLst>
        <pc:spChg chg="add del">
          <ac:chgData name="소 민환" userId="367441008b9a3a76" providerId="LiveId" clId="{064A87A1-1E73-4548-9177-59600C18AB2E}" dt="2020-10-01T08:56:31.974" v="552" actId="11529"/>
          <ac:spMkLst>
            <pc:docMk/>
            <pc:sldMk cId="2518671311" sldId="272"/>
            <ac:spMk id="2" creationId="{BD3FBA3D-936F-4D91-A7CC-E3223249C318}"/>
          </ac:spMkLst>
        </pc:spChg>
        <pc:spChg chg="mod">
          <ac:chgData name="소 민환" userId="367441008b9a3a76" providerId="LiveId" clId="{064A87A1-1E73-4548-9177-59600C18AB2E}" dt="2020-10-01T14:41:47.919" v="1463" actId="14100"/>
          <ac:spMkLst>
            <pc:docMk/>
            <pc:sldMk cId="2518671311" sldId="272"/>
            <ac:spMk id="3" creationId="{A682A60A-FA4A-4A61-8F6B-DD3456ADB231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4" creationId="{38AD92B0-2AF9-4C77-A0C1-1F8DC54E8D4D}"/>
          </ac:spMkLst>
        </pc:spChg>
        <pc:spChg chg="add mod">
          <ac:chgData name="소 민환" userId="367441008b9a3a76" providerId="LiveId" clId="{064A87A1-1E73-4548-9177-59600C18AB2E}" dt="2020-10-03T08:35:20.853" v="4307" actId="1076"/>
          <ac:spMkLst>
            <pc:docMk/>
            <pc:sldMk cId="2518671311" sldId="272"/>
            <ac:spMk id="5" creationId="{A8C5A3A6-3306-4AB0-B535-E5EF5603A379}"/>
          </ac:spMkLst>
        </pc:spChg>
        <pc:spChg chg="add mod">
          <ac:chgData name="소 민환" userId="367441008b9a3a76" providerId="LiveId" clId="{064A87A1-1E73-4548-9177-59600C18AB2E}" dt="2020-10-03T08:49:13.248" v="4583" actId="20577"/>
          <ac:spMkLst>
            <pc:docMk/>
            <pc:sldMk cId="2518671311" sldId="272"/>
            <ac:spMk id="6" creationId="{9CF4559A-7B82-45C0-A426-178D0F81CEED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9" creationId="{BB159D24-0AB4-43E8-BEEF-A0BE7150923E}"/>
          </ac:spMkLst>
        </pc:spChg>
        <pc:spChg chg="add mod">
          <ac:chgData name="소 민환" userId="367441008b9a3a76" providerId="LiveId" clId="{064A87A1-1E73-4548-9177-59600C18AB2E}" dt="2020-10-03T08:31:15.804" v="4010" actId="1076"/>
          <ac:spMkLst>
            <pc:docMk/>
            <pc:sldMk cId="2518671311" sldId="272"/>
            <ac:spMk id="12" creationId="{EA8A7C81-968C-4FCD-B279-22701EB83518}"/>
          </ac:spMkLst>
        </pc:spChg>
        <pc:spChg chg="add mod">
          <ac:chgData name="소 민환" userId="367441008b9a3a76" providerId="LiveId" clId="{064A87A1-1E73-4548-9177-59600C18AB2E}" dt="2020-10-01T09:00:35.743" v="712" actId="20577"/>
          <ac:spMkLst>
            <pc:docMk/>
            <pc:sldMk cId="2518671311" sldId="272"/>
            <ac:spMk id="14" creationId="{48AE5580-469C-42F9-B924-47D79C352A9C}"/>
          </ac:spMkLst>
        </pc:spChg>
        <pc:spChg chg="add mod">
          <ac:chgData name="소 민환" userId="367441008b9a3a76" providerId="LiveId" clId="{064A87A1-1E73-4548-9177-59600C18AB2E}" dt="2020-10-03T08:31:24.720" v="4012" actId="1076"/>
          <ac:spMkLst>
            <pc:docMk/>
            <pc:sldMk cId="2518671311" sldId="272"/>
            <ac:spMk id="15" creationId="{DE57ABDA-9D2D-4D0E-9843-4011C8F22C0A}"/>
          </ac:spMkLst>
        </pc:spChg>
        <pc:spChg chg="add mod">
          <ac:chgData name="소 민환" userId="367441008b9a3a76" providerId="LiveId" clId="{064A87A1-1E73-4548-9177-59600C18AB2E}" dt="2020-10-03T08:31:28.421" v="4014" actId="1076"/>
          <ac:spMkLst>
            <pc:docMk/>
            <pc:sldMk cId="2518671311" sldId="272"/>
            <ac:spMk id="16" creationId="{DDD1F8B4-2B63-4C4F-A8C8-9143947BA630}"/>
          </ac:spMkLst>
        </pc:spChg>
        <pc:spChg chg="add mod">
          <ac:chgData name="소 민환" userId="367441008b9a3a76" providerId="LiveId" clId="{064A87A1-1E73-4548-9177-59600C18AB2E}" dt="2020-10-03T08:31:38.721" v="4018" actId="1076"/>
          <ac:spMkLst>
            <pc:docMk/>
            <pc:sldMk cId="2518671311" sldId="272"/>
            <ac:spMk id="17" creationId="{60F2D6A1-8F6E-4DBE-B58D-75B61116DF33}"/>
          </ac:spMkLst>
        </pc:spChg>
        <pc:spChg chg="add mod">
          <ac:chgData name="소 민환" userId="367441008b9a3a76" providerId="LiveId" clId="{064A87A1-1E73-4548-9177-59600C18AB2E}" dt="2020-10-03T08:32:29.510" v="4090"/>
          <ac:spMkLst>
            <pc:docMk/>
            <pc:sldMk cId="2518671311" sldId="272"/>
            <ac:spMk id="22" creationId="{CA56C053-185F-4A01-A9A5-3328D39C745A}"/>
          </ac:spMkLst>
        </pc:spChg>
        <pc:spChg chg="add del mod">
          <ac:chgData name="소 민환" userId="367441008b9a3a76" providerId="LiveId" clId="{064A87A1-1E73-4548-9177-59600C18AB2E}" dt="2020-10-03T08:33:00.907" v="4101" actId="478"/>
          <ac:spMkLst>
            <pc:docMk/>
            <pc:sldMk cId="2518671311" sldId="272"/>
            <ac:spMk id="25" creationId="{BC53D4B2-FD4F-4C16-B68B-56828FE9B33E}"/>
          </ac:spMkLst>
        </pc:spChg>
        <pc:spChg chg="add mod">
          <ac:chgData name="소 민환" userId="367441008b9a3a76" providerId="LiveId" clId="{064A87A1-1E73-4548-9177-59600C18AB2E}" dt="2020-10-03T08:33:39.069" v="4230" actId="14100"/>
          <ac:spMkLst>
            <pc:docMk/>
            <pc:sldMk cId="2518671311" sldId="272"/>
            <ac:spMk id="26" creationId="{3B09AE75-527B-44B0-9A66-DA6BD9A07E14}"/>
          </ac:spMkLst>
        </pc:spChg>
        <pc:spChg chg="add mod">
          <ac:chgData name="소 민환" userId="367441008b9a3a76" providerId="LiveId" clId="{064A87A1-1E73-4548-9177-59600C18AB2E}" dt="2020-10-03T08:34:32.416" v="4277" actId="20577"/>
          <ac:spMkLst>
            <pc:docMk/>
            <pc:sldMk cId="2518671311" sldId="272"/>
            <ac:spMk id="29" creationId="{35DBCFAC-C1C7-4EEE-8DE9-31F19D20F4C4}"/>
          </ac:spMkLst>
        </pc:spChg>
        <pc:spChg chg="add mod">
          <ac:chgData name="소 민환" userId="367441008b9a3a76" providerId="LiveId" clId="{064A87A1-1E73-4548-9177-59600C18AB2E}" dt="2020-10-03T08:34:58.769" v="4306"/>
          <ac:spMkLst>
            <pc:docMk/>
            <pc:sldMk cId="2518671311" sldId="272"/>
            <ac:spMk id="32" creationId="{DDBDB507-BF21-4A2D-AAE5-3AE52C38F4A3}"/>
          </ac:spMkLst>
        </pc:spChg>
        <pc:spChg chg="mod">
          <ac:chgData name="소 민환" userId="367441008b9a3a76" providerId="LiveId" clId="{064A87A1-1E73-4548-9177-59600C18AB2E}" dt="2020-09-30T16:10:11.556" v="540" actId="2711"/>
          <ac:spMkLst>
            <pc:docMk/>
            <pc:sldMk cId="2518671311" sldId="272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38" creationId="{4F0C85B5-D3A6-44AF-9690-AB9C5882F69B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3" creationId="{6CF25A5B-783F-47DD-8158-9C0CD1A8AF7A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4" creationId="{42894542-D3EF-44E4-9E4E-62B884FC45F7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6" creationId="{9F9A7FF1-67E9-459C-B334-D97952131BAC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9" creationId="{FC1750DE-0835-4410-A213-EB3498373BDC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51" creationId="{7B96B310-78DA-4BDB-AEB7-61A323E5BBCB}"/>
          </ac:spMkLst>
        </pc:spChg>
        <pc:spChg chg="del">
          <ac:chgData name="소 민환" userId="367441008b9a3a76" providerId="LiveId" clId="{064A87A1-1E73-4548-9177-59600C18AB2E}" dt="2020-09-30T14:53:31.350" v="516" actId="478"/>
          <ac:spMkLst>
            <pc:docMk/>
            <pc:sldMk cId="2518671311" sldId="272"/>
            <ac:spMk id="53" creationId="{9434FB8A-2B58-40B3-9356-6E9E234A3D01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57" creationId="{107456DC-27A5-479F-A648-3A642B6EB7E5}"/>
          </ac:spMkLst>
        </pc:spChg>
        <pc:spChg chg="del mod">
          <ac:chgData name="소 민환" userId="367441008b9a3a76" providerId="LiveId" clId="{064A87A1-1E73-4548-9177-59600C18AB2E}" dt="2020-10-01T14:39:25.118" v="1168" actId="478"/>
          <ac:spMkLst>
            <pc:docMk/>
            <pc:sldMk cId="2518671311" sldId="272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0" creationId="{39B8E1FE-C55B-4412-A4D7-7B2F9258969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3" creationId="{564E0677-958D-4435-87BE-84980EF3CCB0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65" creationId="{F7893278-7099-419A-8A4F-00F64526C0BD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67" creationId="{2036D3E9-C068-4DDD-8322-15F241EBCBA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0" creationId="{6387C44C-4A44-4E4B-98E6-267302481545}"/>
          </ac:spMkLst>
        </pc:spChg>
        <pc:spChg chg="del mod">
          <ac:chgData name="소 민환" userId="367441008b9a3a76" providerId="LiveId" clId="{064A87A1-1E73-4548-9177-59600C18AB2E}" dt="2020-10-01T08:44:30.145" v="543" actId="478"/>
          <ac:spMkLst>
            <pc:docMk/>
            <pc:sldMk cId="2518671311" sldId="272"/>
            <ac:spMk id="71" creationId="{68835C8A-B936-4FDE-83E5-E1114DBE42B9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4" creationId="{EE337B06-CFA6-4DB6-8076-ADD1A511CCE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7" creationId="{6F39A030-D9A3-48CF-959B-51B8B2722D46}"/>
          </ac:spMkLst>
        </pc:spChg>
        <pc:spChg chg="del">
          <ac:chgData name="소 민환" userId="367441008b9a3a76" providerId="LiveId" clId="{064A87A1-1E73-4548-9177-59600C18AB2E}" dt="2020-09-30T14:53:32.668" v="517" actId="478"/>
          <ac:spMkLst>
            <pc:docMk/>
            <pc:sldMk cId="2518671311" sldId="272"/>
            <ac:spMk id="92" creationId="{C3A8BB65-14BF-4BD9-BB76-1C2874E76882}"/>
          </ac:spMkLst>
        </pc:spChg>
        <pc:spChg chg="del mod">
          <ac:chgData name="소 민환" userId="367441008b9a3a76" providerId="LiveId" clId="{064A87A1-1E73-4548-9177-59600C18AB2E}" dt="2020-10-01T14:40:14.813" v="1266" actId="478"/>
          <ac:spMkLst>
            <pc:docMk/>
            <pc:sldMk cId="2518671311" sldId="272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2T09:48:28.805" v="2148" actId="165"/>
          <ac:grpSpMkLst>
            <pc:docMk/>
            <pc:sldMk cId="2518671311" sldId="272"/>
            <ac:grpSpMk id="2" creationId="{46A259C9-3437-4B00-960D-AFEB65DC7311}"/>
          </ac:grpSpMkLst>
        </pc:grpChg>
        <pc:grpChg chg="add mod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7" creationId="{530FEFAA-4D5A-4C92-A284-3E1D6407971A}"/>
          </ac:grpSpMkLst>
        </pc:grpChg>
        <pc:grpChg chg="del">
          <ac:chgData name="소 민환" userId="367441008b9a3a76" providerId="LiveId" clId="{064A87A1-1E73-4548-9177-59600C18AB2E}" dt="2020-09-30T14:53:43.732" v="531" actId="478"/>
          <ac:grpSpMkLst>
            <pc:docMk/>
            <pc:sldMk cId="2518671311" sldId="272"/>
            <ac:grpSpMk id="30" creationId="{06BB1713-0A9D-458E-BFF7-55EAE2FDF1B9}"/>
          </ac:grpSpMkLst>
        </pc:grpChg>
        <pc:grpChg chg="del">
          <ac:chgData name="소 민환" userId="367441008b9a3a76" providerId="LiveId" clId="{064A87A1-1E73-4548-9177-59600C18AB2E}" dt="2020-10-01T08:44:27.777" v="541" actId="478"/>
          <ac:grpSpMkLst>
            <pc:docMk/>
            <pc:sldMk cId="2518671311" sldId="272"/>
            <ac:grpSpMk id="31" creationId="{F8B05332-B985-4257-A71E-F8BCBC46C2FC}"/>
          </ac:grpSpMkLst>
        </pc:grpChg>
        <pc:grpChg chg="add del mod">
          <ac:chgData name="소 민환" userId="367441008b9a3a76" providerId="LiveId" clId="{064A87A1-1E73-4548-9177-59600C18AB2E}" dt="2020-10-03T08:31:30.204" v="4016"/>
          <ac:grpSpMkLst>
            <pc:docMk/>
            <pc:sldMk cId="2518671311" sldId="272"/>
            <ac:grpSpMk id="37" creationId="{FA6BBF74-5B5A-479E-860A-8165B5CD874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39" creationId="{FBCD8231-484F-4410-BC23-2484D381310B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0" creationId="{9372CB0E-6668-4A8B-B7A9-EA1B3C33482E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1" creationId="{B5BEA5F2-B5B4-41ED-AA7E-35C66DAEB21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2" creationId="{5E414653-46E5-4663-A887-5527EC7D3B4D}"/>
          </ac:grpSpMkLst>
        </pc:grpChg>
        <pc:grpChg chg="add del mod">
          <ac:chgData name="소 민환" userId="367441008b9a3a76" providerId="LiveId" clId="{064A87A1-1E73-4548-9177-59600C18AB2E}" dt="2020-10-01T14:36:31.397" v="1141" actId="165"/>
          <ac:grpSpMkLst>
            <pc:docMk/>
            <pc:sldMk cId="2518671311" sldId="272"/>
            <ac:grpSpMk id="50" creationId="{CCDB5D98-7C78-477A-8A5A-4A516D5AC58E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2" creationId="{FF82F2D0-AA39-46A0-9A0E-A9AEE24F4D19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3" creationId="{119A00B3-3A7F-4133-9BF5-FAF6AD97A445}"/>
          </ac:grpSpMkLst>
        </pc:grpChg>
        <pc:grpChg chg="del">
          <ac:chgData name="소 민환" userId="367441008b9a3a76" providerId="LiveId" clId="{064A87A1-1E73-4548-9177-59600C18AB2E}" dt="2020-09-30T14:53:42.949" v="530" actId="478"/>
          <ac:grpSpMkLst>
            <pc:docMk/>
            <pc:sldMk cId="2518671311" sldId="272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4" creationId="{4D9D17DF-CEFB-4651-81ED-40CFDD18953C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5" creationId="{86DB2A62-9D19-4D86-A971-B76D49979804}"/>
          </ac:grpSpMkLst>
        </pc:grpChg>
        <pc:grpChg chg="del mod">
          <ac:chgData name="소 민환" userId="367441008b9a3a76" providerId="LiveId" clId="{064A87A1-1E73-4548-9177-59600C18AB2E}" dt="2020-09-30T14:53:42.287" v="529" actId="478"/>
          <ac:grpSpMkLst>
            <pc:docMk/>
            <pc:sldMk cId="2518671311" sldId="272"/>
            <ac:grpSpMk id="55" creationId="{FB508A62-1BB3-4A20-8078-811B60E8235A}"/>
          </ac:grpSpMkLst>
        </pc:grpChg>
        <pc:grpChg chg="del">
          <ac:chgData name="소 민환" userId="367441008b9a3a76" providerId="LiveId" clId="{064A87A1-1E73-4548-9177-59600C18AB2E}" dt="2020-10-01T14:40:12.062" v="1263" actId="478"/>
          <ac:grpSpMkLst>
            <pc:docMk/>
            <pc:sldMk cId="2518671311" sldId="272"/>
            <ac:grpSpMk id="56" creationId="{90482022-9446-40F6-87F8-822E9F91A969}"/>
          </ac:grpSpMkLst>
        </pc:grpChg>
        <pc:grpChg chg="del">
          <ac:chgData name="소 민환" userId="367441008b9a3a76" providerId="LiveId" clId="{064A87A1-1E73-4548-9177-59600C18AB2E}" dt="2020-10-01T14:40:13.108" v="1264" actId="478"/>
          <ac:grpSpMkLst>
            <pc:docMk/>
            <pc:sldMk cId="2518671311" sldId="272"/>
            <ac:grpSpMk id="57" creationId="{FFACAF71-FBFF-4CA2-A5A6-AACC46A63C6C}"/>
          </ac:grpSpMkLst>
        </pc:grpChg>
        <pc:grpChg chg="del">
          <ac:chgData name="소 민환" userId="367441008b9a3a76" providerId="LiveId" clId="{064A87A1-1E73-4548-9177-59600C18AB2E}" dt="2020-10-01T14:40:15.908" v="1267" actId="478"/>
          <ac:grpSpMkLst>
            <pc:docMk/>
            <pc:sldMk cId="2518671311" sldId="272"/>
            <ac:grpSpMk id="95" creationId="{BF36F8E0-22A7-4722-8616-2E26DF74A976}"/>
          </ac:grpSpMkLst>
        </pc:grpChg>
        <pc:cxnChg chg="add del">
          <ac:chgData name="소 민환" userId="367441008b9a3a76" providerId="LiveId" clId="{064A87A1-1E73-4548-9177-59600C18AB2E}" dt="2020-10-01T08:57:00.540" v="556" actId="11529"/>
          <ac:cxnSpMkLst>
            <pc:docMk/>
            <pc:sldMk cId="2518671311" sldId="272"/>
            <ac:cxnSpMk id="6" creationId="{5064E536-9964-4712-B3DB-2365095EC775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8" creationId="{A9F59BB2-C78E-4C00-B8A7-0161FD7BC725}"/>
          </ac:cxnSpMkLst>
        </pc:cxnChg>
        <pc:cxnChg chg="add mod">
          <ac:chgData name="소 민환" userId="367441008b9a3a76" providerId="LiveId" clId="{064A87A1-1E73-4548-9177-59600C18AB2E}" dt="2020-10-03T08:30:33.840" v="4001" actId="208"/>
          <ac:cxnSpMkLst>
            <pc:docMk/>
            <pc:sldMk cId="2518671311" sldId="272"/>
            <ac:cxnSpMk id="10" creationId="{367B7F4E-8E8D-441A-BAFC-5C499B3189E3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11" creationId="{65715A1E-B66F-4CE7-B394-309494F21C7D}"/>
          </ac:cxnSpMkLst>
        </pc:cxnChg>
        <pc:cxnChg chg="add del mod topLvl">
          <ac:chgData name="소 민환" userId="367441008b9a3a76" providerId="LiveId" clId="{064A87A1-1E73-4548-9177-59600C18AB2E}" dt="2020-10-03T08:30:21.159" v="3999" actId="478"/>
          <ac:cxnSpMkLst>
            <pc:docMk/>
            <pc:sldMk cId="2518671311" sldId="272"/>
            <ac:cxnSpMk id="13" creationId="{E48D7E6D-6FA4-4534-9439-734790DD95A2}"/>
          </ac:cxnSpMkLst>
        </pc:cxnChg>
        <pc:cxnChg chg="add del mod">
          <ac:chgData name="소 민환" userId="367441008b9a3a76" providerId="LiveId" clId="{064A87A1-1E73-4548-9177-59600C18AB2E}" dt="2020-10-03T08:31:51.359" v="4020" actId="11529"/>
          <ac:cxnSpMkLst>
            <pc:docMk/>
            <pc:sldMk cId="2518671311" sldId="272"/>
            <ac:cxnSpMk id="19" creationId="{F748F079-A780-4266-85B1-DD124913AC87}"/>
          </ac:cxnSpMkLst>
        </pc:cxnChg>
        <pc:cxnChg chg="add mod">
          <ac:chgData name="소 민환" userId="367441008b9a3a76" providerId="LiveId" clId="{064A87A1-1E73-4548-9177-59600C18AB2E}" dt="2020-10-03T08:32:01.415" v="4022" actId="208"/>
          <ac:cxnSpMkLst>
            <pc:docMk/>
            <pc:sldMk cId="2518671311" sldId="272"/>
            <ac:cxnSpMk id="21" creationId="{D3301266-842D-4B52-8CDE-5E3C699D0057}"/>
          </ac:cxnSpMkLst>
        </pc:cxnChg>
        <pc:cxnChg chg="add mod">
          <ac:chgData name="소 민환" userId="367441008b9a3a76" providerId="LiveId" clId="{064A87A1-1E73-4548-9177-59600C18AB2E}" dt="2020-10-03T08:32:49.510" v="4092" actId="692"/>
          <ac:cxnSpMkLst>
            <pc:docMk/>
            <pc:sldMk cId="2518671311" sldId="272"/>
            <ac:cxnSpMk id="24" creationId="{4E87C22B-BCA7-4289-91FA-096C7252B1C5}"/>
          </ac:cxnSpMkLst>
        </pc:cxnChg>
        <pc:cxnChg chg="add mod">
          <ac:chgData name="소 민환" userId="367441008b9a3a76" providerId="LiveId" clId="{064A87A1-1E73-4548-9177-59600C18AB2E}" dt="2020-10-03T08:34:09.003" v="4232" actId="692"/>
          <ac:cxnSpMkLst>
            <pc:docMk/>
            <pc:sldMk cId="2518671311" sldId="272"/>
            <ac:cxnSpMk id="28" creationId="{750E72F3-4843-4E54-BAC0-CDBE880B2E5D}"/>
          </ac:cxnSpMkLst>
        </pc:cxnChg>
        <pc:cxnChg chg="add mod">
          <ac:chgData name="소 민환" userId="367441008b9a3a76" providerId="LiveId" clId="{064A87A1-1E73-4548-9177-59600C18AB2E}" dt="2020-10-03T08:34:48.898" v="4279" actId="692"/>
          <ac:cxnSpMkLst>
            <pc:docMk/>
            <pc:sldMk cId="2518671311" sldId="272"/>
            <ac:cxnSpMk id="31" creationId="{DA5F2BD8-BA8C-44FD-AEF1-A29369C08559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5" creationId="{B9CD3925-08EB-45A2-B090-DDE546B0FC7C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7" creationId="{1D19E1C0-DCEA-4023-AF1F-94FBD6409927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8" creationId="{70086809-7C79-4D88-B4DB-C34E24D9084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0" creationId="{848DAA03-2892-439E-948A-ADA823617BE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6" creationId="{5EB24B4F-36F2-419D-BFD8-D718C28BD4F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8" creationId="{6FDA309D-81DC-44F3-BCFE-71F044CAA8C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9" creationId="{DB53DB9F-6FE6-4A7D-8522-3EB2989EDEB3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1" creationId="{AC17BD13-BB51-4BA9-A448-A9F89753502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2" creationId="{9C4E1B7A-DA6E-486D-A102-899A2A617262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4" creationId="{97DCBDDD-F8F9-4419-BB84-DA52E83CB0E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6" creationId="{B6588F45-069D-4740-8388-01C5A43DB9BF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8" creationId="{EFF62579-221B-4214-8E3B-AFCBB8E5E7A5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9" creationId="{2783AFB5-71B1-47EF-B4E3-06228140466E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2" creationId="{CE68AA4F-9B14-415B-9704-D109359949CA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3" creationId="{618D1411-0E3C-4272-B8B9-F6B45B9AA032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5" creationId="{7AEC44F6-D43F-4AB6-A72D-F785C128F8D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6" creationId="{495397B8-7485-4BC8-9C18-C9D5BCCD3C79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8" creationId="{14F63C68-7F65-4728-B578-94DA06198891}"/>
          </ac:cxnSpMkLst>
        </pc:cxnChg>
      </pc:sldChg>
      <pc:sldChg chg="addSp delSp modSp new del">
        <pc:chgData name="소 민환" userId="367441008b9a3a76" providerId="LiveId" clId="{064A87A1-1E73-4548-9177-59600C18AB2E}" dt="2020-09-30T14:53:20.396" v="512" actId="47"/>
        <pc:sldMkLst>
          <pc:docMk/>
          <pc:sldMk cId="4184765140" sldId="272"/>
        </pc:sldMkLst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3" creationId="{E142116A-7B67-4225-BB58-3C1B3F607AB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8" creationId="{9DBA706E-793C-469A-BF93-06A42E299DC9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0" creationId="{3F010250-63E2-48AE-8673-4A327D2C3E8C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3" creationId="{26E08F79-9A5C-4431-A299-EDAEA23933D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6" creationId="{8D575954-C9D4-409B-8C0E-71FCC7865E18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9" creationId="{ABDFC985-314E-49E3-B541-7A1448E27766}"/>
          </ac:spMkLst>
        </pc:spChg>
        <pc:grpChg chg="add del mod">
          <ac:chgData name="소 민환" userId="367441008b9a3a76" providerId="LiveId" clId="{064A87A1-1E73-4548-9177-59600C18AB2E}" dt="2020-09-30T14:53:17.336" v="511"/>
          <ac:grpSpMkLst>
            <pc:docMk/>
            <pc:sldMk cId="4184765140" sldId="272"/>
            <ac:grpSpMk id="2" creationId="{3DA3E1DC-8658-4401-BA7C-13B328A9D89B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4" creationId="{79B66F03-594C-4625-B6E5-DB5A3262CC65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5" creationId="{BB1AFFDB-7EED-47E1-8EA5-5992EC4E6C8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6" creationId="{C5C67ACC-571B-4766-918A-E07A691FEC6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7" creationId="{84D046CD-E36A-4358-B7AF-A35913D4B9F9}"/>
          </ac:grpSpMkLst>
        </pc:grp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9" creationId="{AB5EEA1B-D017-4E5A-9FCE-9EF35BE2D65B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1" creationId="{D41B8F40-2901-41BB-B749-03C58C60E384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2" creationId="{A9E28203-7A2C-474E-B7B7-2D945BA3C292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4" creationId="{1D9968F0-F601-4347-808B-D0516CD1FA17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5" creationId="{B5DCD558-6E56-4A55-AEBE-DD348DA62271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7" creationId="{1D1CF61D-1844-45D4-8650-69FDC40A308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8" creationId="{8E7B9AC8-BEFA-4913-B63E-AD44A52F69F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20" creationId="{2E7377E9-BC3B-4887-8848-8F12B9DE751A}"/>
          </ac:cxnSpMkLst>
        </pc:cxnChg>
      </pc:sldChg>
      <pc:sldChg chg="addSp delSp modSp new mod">
        <pc:chgData name="소 민환" userId="367441008b9a3a76" providerId="LiveId" clId="{064A87A1-1E73-4548-9177-59600C18AB2E}" dt="2020-10-03T16:12:36.074" v="5768" actId="22"/>
        <pc:sldMkLst>
          <pc:docMk/>
          <pc:sldMk cId="2230806354" sldId="273"/>
        </pc:sldMkLst>
        <pc:spChg chg="add mod">
          <ac:chgData name="소 민환" userId="367441008b9a3a76" providerId="LiveId" clId="{064A87A1-1E73-4548-9177-59600C18AB2E}" dt="2020-10-02T14:35:11.067" v="2474" actId="1076"/>
          <ac:spMkLst>
            <pc:docMk/>
            <pc:sldMk cId="2230806354" sldId="273"/>
            <ac:spMk id="2" creationId="{A7F13B87-F792-469B-A9C5-E4F5F9E20FE1}"/>
          </ac:spMkLst>
        </pc:spChg>
        <pc:spChg chg="add del">
          <ac:chgData name="소 민환" userId="367441008b9a3a76" providerId="LiveId" clId="{064A87A1-1E73-4548-9177-59600C18AB2E}" dt="2020-10-03T16:12:36.074" v="5768" actId="22"/>
          <ac:spMkLst>
            <pc:docMk/>
            <pc:sldMk cId="2230806354" sldId="273"/>
            <ac:spMk id="3" creationId="{580F1AF4-188F-476C-867E-93E9A8D3D906}"/>
          </ac:spMkLst>
        </pc:spChg>
        <pc:spChg chg="add del mod topLvl">
          <ac:chgData name="소 민환" userId="367441008b9a3a76" providerId="LiveId" clId="{064A87A1-1E73-4548-9177-59600C18AB2E}" dt="2020-10-02T14:43:31.525" v="2480" actId="478"/>
          <ac:spMkLst>
            <pc:docMk/>
            <pc:sldMk cId="2230806354" sldId="273"/>
            <ac:spMk id="6" creationId="{13325079-0C97-40A5-A6DC-23F4A0804EE6}"/>
          </ac:spMkLst>
        </pc:spChg>
        <pc:spChg chg="add mod topLvl">
          <ac:chgData name="소 민환" userId="367441008b9a3a76" providerId="LiveId" clId="{064A87A1-1E73-4548-9177-59600C18AB2E}" dt="2020-10-02T16:15:42.810" v="3184" actId="338"/>
          <ac:spMkLst>
            <pc:docMk/>
            <pc:sldMk cId="2230806354" sldId="273"/>
            <ac:spMk id="11" creationId="{C1AD8222-BD3B-4BD6-80EF-C8E9498E300B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3" creationId="{7BB1F36B-6994-4E3B-A3D7-4072571DF4B7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6" creationId="{C2F51A91-A145-4ABE-80C9-F74DD02DAC3E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9" creationId="{15F3BD47-BB9C-4022-BC25-41F50B709E60}"/>
          </ac:spMkLst>
        </pc:spChg>
        <pc:spChg chg="mod">
          <ac:chgData name="소 민환" userId="367441008b9a3a76" providerId="LiveId" clId="{064A87A1-1E73-4548-9177-59600C18AB2E}" dt="2020-10-02T09:30:39.285" v="2004" actId="20577"/>
          <ac:spMkLst>
            <pc:docMk/>
            <pc:sldMk cId="2230806354" sldId="273"/>
            <ac:spMk id="22" creationId="{D2AC27F6-ACA3-4B2C-B558-AEF8E9AB981D}"/>
          </ac:spMkLst>
        </pc:spChg>
        <pc:spChg chg="add del mod">
          <ac:chgData name="소 민환" userId="367441008b9a3a76" providerId="LiveId" clId="{064A87A1-1E73-4548-9177-59600C18AB2E}" dt="2020-10-02T09:41:43.364" v="2044" actId="478"/>
          <ac:spMkLst>
            <pc:docMk/>
            <pc:sldMk cId="2230806354" sldId="273"/>
            <ac:spMk id="24" creationId="{A4FB8D82-25FC-420C-9273-664F54F94153}"/>
          </ac:spMkLst>
        </pc:spChg>
        <pc:spChg chg="mod">
          <ac:chgData name="소 민환" userId="367441008b9a3a76" providerId="LiveId" clId="{064A87A1-1E73-4548-9177-59600C18AB2E}" dt="2020-10-02T09:55:49.791" v="2244"/>
          <ac:spMkLst>
            <pc:docMk/>
            <pc:sldMk cId="2230806354" sldId="273"/>
            <ac:spMk id="36" creationId="{BD5FFDDF-2F73-41E9-87C6-A79A521FDE6B}"/>
          </ac:spMkLst>
        </pc:spChg>
        <pc:spChg chg="add del mod topLvl">
          <ac:chgData name="소 민환" userId="367441008b9a3a76" providerId="LiveId" clId="{064A87A1-1E73-4548-9177-59600C18AB2E}" dt="2020-10-02T10:38:45.249" v="2312" actId="478"/>
          <ac:spMkLst>
            <pc:docMk/>
            <pc:sldMk cId="2230806354" sldId="273"/>
            <ac:spMk id="39" creationId="{10B14A22-032C-4273-B249-7F687AD3E2FC}"/>
          </ac:spMkLst>
        </pc:spChg>
        <pc:spChg chg="add del mod topLvl">
          <ac:chgData name="소 민환" userId="367441008b9a3a76" providerId="LiveId" clId="{064A87A1-1E73-4548-9177-59600C18AB2E}" dt="2020-10-02T10:35:34.190" v="2307" actId="478"/>
          <ac:spMkLst>
            <pc:docMk/>
            <pc:sldMk cId="2230806354" sldId="273"/>
            <ac:spMk id="40" creationId="{BC961C88-A9CA-4467-BD72-EAB71397DCBC}"/>
          </ac:spMkLst>
        </pc:spChg>
        <pc:spChg chg="add del mod topLvl">
          <ac:chgData name="소 민환" userId="367441008b9a3a76" providerId="LiveId" clId="{064A87A1-1E73-4548-9177-59600C18AB2E}" dt="2020-10-02T10:35:23.584" v="2306" actId="478"/>
          <ac:spMkLst>
            <pc:docMk/>
            <pc:sldMk cId="2230806354" sldId="273"/>
            <ac:spMk id="42" creationId="{E568FE8F-1C15-4918-9915-2A7712778DB9}"/>
          </ac:spMkLst>
        </pc:spChg>
        <pc:spChg chg="add del mod">
          <ac:chgData name="소 민환" userId="367441008b9a3a76" providerId="LiveId" clId="{064A87A1-1E73-4548-9177-59600C18AB2E}" dt="2020-10-02T10:52:54.723" v="2448" actId="478"/>
          <ac:spMkLst>
            <pc:docMk/>
            <pc:sldMk cId="2230806354" sldId="273"/>
            <ac:spMk id="44" creationId="{347ED0E9-ACFF-4F8B-A7DC-CD02FAF109E0}"/>
          </ac:spMkLst>
        </pc:spChg>
        <pc:spChg chg="add del mod">
          <ac:chgData name="소 민환" userId="367441008b9a3a76" providerId="LiveId" clId="{064A87A1-1E73-4548-9177-59600C18AB2E}" dt="2020-10-02T10:39:00.451" v="2314" actId="478"/>
          <ac:spMkLst>
            <pc:docMk/>
            <pc:sldMk cId="2230806354" sldId="273"/>
            <ac:spMk id="46" creationId="{B317ED4E-C8D7-4916-A816-6441BE72554F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7" creationId="{0338842B-1CAA-4A09-A084-DDB9B33B0FF9}"/>
          </ac:spMkLst>
        </pc:spChg>
        <pc:spChg chg="add del mod">
          <ac:chgData name="소 민환" userId="367441008b9a3a76" providerId="LiveId" clId="{064A87A1-1E73-4548-9177-59600C18AB2E}" dt="2020-10-02T10:52:55.437" v="2449" actId="478"/>
          <ac:spMkLst>
            <pc:docMk/>
            <pc:sldMk cId="2230806354" sldId="273"/>
            <ac:spMk id="48" creationId="{814F2F52-0EF9-44B0-A840-EBD64C1F581D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9" creationId="{FA7F131F-4AF6-44EB-995F-2643C66771FB}"/>
          </ac:spMkLst>
        </pc:spChg>
        <pc:spChg chg="mod or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0" creationId="{4C728194-2B55-475B-99C6-8FFA5CC2718E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1" creationId="{0A50C519-F4DF-4BF0-B031-5B55B8D3864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7" creationId="{663B0DB6-8FE2-474D-A6F4-E932B6552BB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8" creationId="{A0D0B07C-AA93-4558-83CB-69E4C0BF7848}"/>
          </ac:spMkLst>
        </pc:spChg>
        <pc:spChg chg="mod">
          <ac:chgData name="소 민환" userId="367441008b9a3a76" providerId="LiveId" clId="{064A87A1-1E73-4548-9177-59600C18AB2E}" dt="2020-10-02T10:46:19.536" v="2366"/>
          <ac:spMkLst>
            <pc:docMk/>
            <pc:sldMk cId="2230806354" sldId="273"/>
            <ac:spMk id="59" creationId="{94468836-237A-40BC-A5DC-4A1426B1205D}"/>
          </ac:spMkLst>
        </pc:spChg>
        <pc:spChg chg="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0" creationId="{BFF2C660-40B8-44E8-B3AE-B6958EC2473B}"/>
          </ac:spMkLst>
        </pc:spChg>
        <pc:spChg chg="add del mod">
          <ac:chgData name="소 민환" userId="367441008b9a3a76" providerId="LiveId" clId="{064A87A1-1E73-4548-9177-59600C18AB2E}" dt="2020-10-02T10:48:39.846" v="2381" actId="478"/>
          <ac:spMkLst>
            <pc:docMk/>
            <pc:sldMk cId="2230806354" sldId="273"/>
            <ac:spMk id="61" creationId="{EB7E6ED9-47B8-496D-8A18-AACC2B9B7DD1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9" creationId="{A5A86BA0-C2ED-4693-882A-060B25AFD33E}"/>
          </ac:spMkLst>
        </pc:spChg>
        <pc:spChg chg="add mod topLvl">
          <ac:chgData name="소 민환" userId="367441008b9a3a76" providerId="LiveId" clId="{064A87A1-1E73-4548-9177-59600C18AB2E}" dt="2020-10-03T08:23:00.574" v="3828" actId="1076"/>
          <ac:spMkLst>
            <pc:docMk/>
            <pc:sldMk cId="2230806354" sldId="273"/>
            <ac:spMk id="71" creationId="{381C4C95-2BDB-4A48-B350-7ACAB64126B0}"/>
          </ac:spMkLst>
        </pc:spChg>
        <pc:grpChg chg="add del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" creationId="{556C6411-3AD8-4DF3-9A92-074DE77DB8EF}"/>
          </ac:grpSpMkLst>
        </pc:grpChg>
        <pc:grpChg chg="add del mod">
          <ac:chgData name="소 민환" userId="367441008b9a3a76" providerId="LiveId" clId="{064A87A1-1E73-4548-9177-59600C18AB2E}" dt="2020-10-02T09:30:37.333" v="2003" actId="165"/>
          <ac:grpSpMkLst>
            <pc:docMk/>
            <pc:sldMk cId="2230806354" sldId="273"/>
            <ac:grpSpMk id="5" creationId="{F884641E-131D-4ED6-8C9E-F0E9BBB5DDCA}"/>
          </ac:grpSpMkLst>
        </pc:grpChg>
        <pc:grpChg chg="del mod topLvl">
          <ac:chgData name="소 민환" userId="367441008b9a3a76" providerId="LiveId" clId="{064A87A1-1E73-4548-9177-59600C18AB2E}" dt="2020-10-02T09:30:40.228" v="2005" actId="478"/>
          <ac:grpSpMkLst>
            <pc:docMk/>
            <pc:sldMk cId="2230806354" sldId="273"/>
            <ac:grpSpMk id="7" creationId="{4DB549A2-8005-476C-83D1-148D66527B0D}"/>
          </ac:grpSpMkLst>
        </pc:grpChg>
        <pc:grpChg chg="add del mod">
          <ac:chgData name="소 민환" userId="367441008b9a3a76" providerId="LiveId" clId="{064A87A1-1E73-4548-9177-59600C18AB2E}" dt="2020-10-02T16:13:36.242" v="3176" actId="165"/>
          <ac:grpSpMkLst>
            <pc:docMk/>
            <pc:sldMk cId="2230806354" sldId="273"/>
            <ac:grpSpMk id="7" creationId="{8BB0D957-878F-49B4-A334-87E63D7B46C5}"/>
          </ac:grpSpMkLst>
        </pc:grpChg>
        <pc:grpChg chg="del mod topLvl">
          <ac:chgData name="소 민환" userId="367441008b9a3a76" providerId="LiveId" clId="{064A87A1-1E73-4548-9177-59600C18AB2E}" dt="2020-10-02T09:30:42.716" v="2006" actId="478"/>
          <ac:grpSpMkLst>
            <pc:docMk/>
            <pc:sldMk cId="2230806354" sldId="273"/>
            <ac:grpSpMk id="8" creationId="{6D75DAE6-AFE6-4020-A2C9-1D448BDB1F0B}"/>
          </ac:grpSpMkLst>
        </pc:grpChg>
        <pc:grpChg chg="add mod">
          <ac:chgData name="소 민환" userId="367441008b9a3a76" providerId="LiveId" clId="{064A87A1-1E73-4548-9177-59600C18AB2E}" dt="2020-10-02T16:15:42.810" v="3184" actId="338"/>
          <ac:grpSpMkLst>
            <pc:docMk/>
            <pc:sldMk cId="2230806354" sldId="273"/>
            <ac:grpSpMk id="8" creationId="{89DEEE30-08F9-4DC7-987E-634ABB910C42}"/>
          </ac:grpSpMkLst>
        </pc:grpChg>
        <pc:grpChg chg="del mod topLvl">
          <ac:chgData name="소 민환" userId="367441008b9a3a76" providerId="LiveId" clId="{064A87A1-1E73-4548-9177-59600C18AB2E}" dt="2020-10-02T09:30:46.519" v="2009" actId="478"/>
          <ac:grpSpMkLst>
            <pc:docMk/>
            <pc:sldMk cId="2230806354" sldId="273"/>
            <ac:grpSpMk id="9" creationId="{9CEA166D-4E25-44C7-935C-380D284A9078}"/>
          </ac:grpSpMkLst>
        </pc:grpChg>
        <pc:grpChg chg="del mod topLvl">
          <ac:chgData name="소 민환" userId="367441008b9a3a76" providerId="LiveId" clId="{064A87A1-1E73-4548-9177-59600C18AB2E}" dt="2020-10-02T09:30:48.155" v="2010" actId="478"/>
          <ac:grpSpMkLst>
            <pc:docMk/>
            <pc:sldMk cId="2230806354" sldId="273"/>
            <ac:grpSpMk id="10" creationId="{448FE739-195D-440E-882B-73699817C2DD}"/>
          </ac:grpSpMkLst>
        </pc:grpChg>
        <pc:grpChg chg="add del mod">
          <ac:chgData name="소 민환" userId="367441008b9a3a76" providerId="LiveId" clId="{064A87A1-1E73-4548-9177-59600C18AB2E}" dt="2020-10-02T14:43:28.536" v="2479" actId="165"/>
          <ac:grpSpMkLst>
            <pc:docMk/>
            <pc:sldMk cId="2230806354" sldId="273"/>
            <ac:grpSpMk id="31" creationId="{2425D8AB-B9FC-462E-9571-C035D2B3AC6D}"/>
          </ac:grpSpMkLst>
        </pc:grpChg>
        <pc:grpChg chg="add del mod">
          <ac:chgData name="소 민환" userId="367441008b9a3a76" providerId="LiveId" clId="{064A87A1-1E73-4548-9177-59600C18AB2E}" dt="2020-10-02T10:54:44.422" v="2467" actId="478"/>
          <ac:grpSpMkLst>
            <pc:docMk/>
            <pc:sldMk cId="2230806354" sldId="273"/>
            <ac:grpSpMk id="34" creationId="{4BC05F9D-D82B-496F-B012-B2A5CE5BEBDE}"/>
          </ac:grpSpMkLst>
        </pc:grpChg>
        <pc:grpChg chg="add del mod topLvl">
          <ac:chgData name="소 민환" userId="367441008b9a3a76" providerId="LiveId" clId="{064A87A1-1E73-4548-9177-59600C18AB2E}" dt="2020-10-02T10:35:34.190" v="2307" actId="478"/>
          <ac:grpSpMkLst>
            <pc:docMk/>
            <pc:sldMk cId="2230806354" sldId="273"/>
            <ac:grpSpMk id="41" creationId="{AC8E818B-F380-42A9-8AF4-694D9D9B87E6}"/>
          </ac:grpSpMkLst>
        </pc:grpChg>
        <pc:grpChg chg="add del mod">
          <ac:chgData name="소 민환" userId="367441008b9a3a76" providerId="LiveId" clId="{064A87A1-1E73-4548-9177-59600C18AB2E}" dt="2020-10-02T10:35:23.584" v="2306" actId="478"/>
          <ac:grpSpMkLst>
            <pc:docMk/>
            <pc:sldMk cId="2230806354" sldId="273"/>
            <ac:grpSpMk id="43" creationId="{50492AB1-8F30-4126-AF35-3EF081A15D82}"/>
          </ac:grpSpMkLst>
        </pc:grpChg>
        <pc:grpChg chg="add mod">
          <ac:chgData name="소 민환" userId="367441008b9a3a76" providerId="LiveId" clId="{064A87A1-1E73-4548-9177-59600C18AB2E}" dt="2020-10-02T10:37:58.102" v="2310" actId="164"/>
          <ac:grpSpMkLst>
            <pc:docMk/>
            <pc:sldMk cId="2230806354" sldId="273"/>
            <ac:grpSpMk id="45" creationId="{47DDB1A3-3BC0-4F2B-B4A6-7D120344BC6B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6" creationId="{556BB6C6-2225-4A0D-BA27-C91D59223287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68" creationId="{86AAEAD9-8115-4BAA-A287-C7F8A412C2AD}"/>
          </ac:grpSpMkLst>
        </pc:grpChg>
        <pc:grpChg chg="add mod topLvl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70" creationId="{89CF2D2F-028D-4B6D-861C-14ADDB18AEF8}"/>
          </ac:grpSpMkLst>
        </pc:grpChg>
        <pc:grpChg chg="add del mod">
          <ac:chgData name="소 민환" userId="367441008b9a3a76" providerId="LiveId" clId="{064A87A1-1E73-4548-9177-59600C18AB2E}" dt="2020-10-02T14:58:27.845" v="3167" actId="165"/>
          <ac:grpSpMkLst>
            <pc:docMk/>
            <pc:sldMk cId="2230806354" sldId="273"/>
            <ac:grpSpMk id="72" creationId="{666F6F96-C3E2-4874-B4C9-5221918A5143}"/>
          </ac:grpSpMkLst>
        </pc:grpChg>
        <pc:graphicFrameChg chg="add del mod">
          <ac:chgData name="소 민환" userId="367441008b9a3a76" providerId="LiveId" clId="{064A87A1-1E73-4548-9177-59600C18AB2E}" dt="2020-10-02T09:35:22.085" v="2016"/>
          <ac:graphicFrameMkLst>
            <pc:docMk/>
            <pc:sldMk cId="2230806354" sldId="273"/>
            <ac:graphicFrameMk id="27" creationId="{6EAE3589-5646-4829-8A33-5C051630F55E}"/>
          </ac:graphicFrameMkLst>
        </pc:graphicFrameChg>
        <pc:graphicFrameChg chg="add del">
          <ac:chgData name="소 민환" userId="367441008b9a3a76" providerId="LiveId" clId="{064A87A1-1E73-4548-9177-59600C18AB2E}" dt="2020-10-02T09:35:34.246" v="2018" actId="3680"/>
          <ac:graphicFrameMkLst>
            <pc:docMk/>
            <pc:sldMk cId="2230806354" sldId="273"/>
            <ac:graphicFrameMk id="28" creationId="{92507482-0B3F-4009-BFA9-0A933B96C6A3}"/>
          </ac:graphicFrameMkLst>
        </pc:graphicFrameChg>
        <pc:graphicFrameChg chg="add mod ord modGraphic">
          <ac:chgData name="소 민환" userId="367441008b9a3a76" providerId="LiveId" clId="{064A87A1-1E73-4548-9177-59600C18AB2E}" dt="2020-10-02T16:14:53.653" v="3183" actId="14734"/>
          <ac:graphicFrameMkLst>
            <pc:docMk/>
            <pc:sldMk cId="2230806354" sldId="273"/>
            <ac:graphicFrameMk id="29" creationId="{20A0F346-E00D-4CF3-996D-681DEE060026}"/>
          </ac:graphicFrameMkLst>
        </pc:graphicFrameChg>
        <pc:graphicFrameChg chg="add del mod">
          <ac:chgData name="소 민환" userId="367441008b9a3a76" providerId="LiveId" clId="{064A87A1-1E73-4548-9177-59600C18AB2E}" dt="2020-10-02T09:39:41.188" v="2040"/>
          <ac:graphicFrameMkLst>
            <pc:docMk/>
            <pc:sldMk cId="2230806354" sldId="273"/>
            <ac:graphicFrameMk id="30" creationId="{B59AC2E7-6CDD-4B89-863C-F668A5667E7E}"/>
          </ac:graphicFrameMkLst>
        </pc:graphicFrameChg>
        <pc:picChg chg="add del">
          <ac:chgData name="소 민환" userId="367441008b9a3a76" providerId="LiveId" clId="{064A87A1-1E73-4548-9177-59600C18AB2E}" dt="2020-10-02T09:28:30.228" v="1970" actId="478"/>
          <ac:picMkLst>
            <pc:docMk/>
            <pc:sldMk cId="2230806354" sldId="273"/>
            <ac:picMk id="3" creationId="{5F233E97-9E4E-4B52-B07A-BCDE0C52641D}"/>
          </ac:picMkLst>
        </pc:picChg>
        <pc:picChg chg="add mod ord topLvl">
          <ac:chgData name="소 민환" userId="367441008b9a3a76" providerId="LiveId" clId="{064A87A1-1E73-4548-9177-59600C18AB2E}" dt="2020-10-02T16:15:42.810" v="3184" actId="338"/>
          <ac:picMkLst>
            <pc:docMk/>
            <pc:sldMk cId="2230806354" sldId="273"/>
            <ac:picMk id="4" creationId="{04F8255B-4AC2-424F-9D6A-28951016F36D}"/>
          </ac:picMkLst>
        </pc:picChg>
        <pc:picChg chg="add del mod">
          <ac:chgData name="소 민환" userId="367441008b9a3a76" providerId="LiveId" clId="{064A87A1-1E73-4548-9177-59600C18AB2E}" dt="2020-10-02T09:55:04.029" v="2243" actId="478"/>
          <ac:picMkLst>
            <pc:docMk/>
            <pc:sldMk cId="2230806354" sldId="273"/>
            <ac:picMk id="33" creationId="{15A154A2-F7A6-486E-B576-AE7DEDADC2B4}"/>
          </ac:picMkLst>
        </pc:picChg>
        <pc:picChg chg="mod">
          <ac:chgData name="소 민환" userId="367441008b9a3a76" providerId="LiveId" clId="{064A87A1-1E73-4548-9177-59600C18AB2E}" dt="2020-10-02T09:55:49.791" v="2244"/>
          <ac:picMkLst>
            <pc:docMk/>
            <pc:sldMk cId="2230806354" sldId="273"/>
            <ac:picMk id="35" creationId="{0AD13159-E513-4A14-8E2D-55B1DDE62C99}"/>
          </ac:picMkLst>
        </pc:pic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2" creationId="{CDDEFEDE-0A41-46CD-8BE5-C3A3FD2BD683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4" creationId="{A7E7F645-BD82-4C76-88AB-30502E9E952B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5" creationId="{84B8B8FB-C0D5-4037-B5FB-99D98813ACB4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7" creationId="{1A18A3F9-BD09-4D85-A9F1-9BE8F67B6D4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8" creationId="{93DF1695-340F-4D5C-AD1C-1723DB12EF7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0" creationId="{F54CDB6E-ED07-427E-8C2F-D84BCFEE75F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1" creationId="{219E2B39-F6CF-4AE0-99D8-B732A58A4B6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3" creationId="{72199B4C-D75A-4DF6-98E5-7287DA6F8687}"/>
          </ac:cxnSpMkLst>
        </pc:cxnChg>
        <pc:cxnChg chg="add del mod">
          <ac:chgData name="소 민환" userId="367441008b9a3a76" providerId="LiveId" clId="{064A87A1-1E73-4548-9177-59600C18AB2E}" dt="2020-10-02T10:52:56.703" v="2450" actId="478"/>
          <ac:cxnSpMkLst>
            <pc:docMk/>
            <pc:sldMk cId="2230806354" sldId="273"/>
            <ac:cxnSpMk id="38" creationId="{52903528-341D-43A4-8576-6B0B760E2863}"/>
          </ac:cxnSpMkLst>
        </pc:cxnChg>
        <pc:cxnChg chg="add del">
          <ac:chgData name="소 민환" userId="367441008b9a3a76" providerId="LiveId" clId="{064A87A1-1E73-4548-9177-59600C18AB2E}" dt="2020-10-02T10:43:37.955" v="2343" actId="11529"/>
          <ac:cxnSpMkLst>
            <pc:docMk/>
            <pc:sldMk cId="2230806354" sldId="273"/>
            <ac:cxnSpMk id="53" creationId="{17B76D0E-2BCB-410B-843C-25A39FBD8A11}"/>
          </ac:cxnSpMkLst>
        </pc:cxnChg>
        <pc:cxnChg chg="add del mod">
          <ac:chgData name="소 민환" userId="367441008b9a3a76" providerId="LiveId" clId="{064A87A1-1E73-4548-9177-59600C18AB2E}" dt="2020-10-02T10:54:48.711" v="2470" actId="478"/>
          <ac:cxnSpMkLst>
            <pc:docMk/>
            <pc:sldMk cId="2230806354" sldId="273"/>
            <ac:cxnSpMk id="55" creationId="{1F2C6D6E-CF4E-4F18-8DEC-11152318782E}"/>
          </ac:cxnSpMkLst>
        </pc:cxnChg>
        <pc:cxnChg chg="add del mod">
          <ac:chgData name="소 민환" userId="367441008b9a3a76" providerId="LiveId" clId="{064A87A1-1E73-4548-9177-59600C18AB2E}" dt="2020-10-02T10:49:03.834" v="2388" actId="478"/>
          <ac:cxnSpMkLst>
            <pc:docMk/>
            <pc:sldMk cId="2230806354" sldId="273"/>
            <ac:cxnSpMk id="63" creationId="{23D4096F-CAE1-4C8D-A094-1C2A2EFD3586}"/>
          </ac:cxnSpMkLst>
        </pc:cxnChg>
        <pc:cxnChg chg="add mod">
          <ac:chgData name="소 민환" userId="367441008b9a3a76" providerId="LiveId" clId="{064A87A1-1E73-4548-9177-59600C18AB2E}" dt="2020-10-02T10:49:01.844" v="2386" actId="571"/>
          <ac:cxnSpMkLst>
            <pc:docMk/>
            <pc:sldMk cId="2230806354" sldId="273"/>
            <ac:cxnSpMk id="66" creationId="{9D3CF9B2-192A-4120-A149-01DD58E2D0E5}"/>
          </ac:cxnSpMkLst>
        </pc:cxnChg>
      </pc:sldChg>
      <pc:sldChg chg="addSp delSp modSp new mod">
        <pc:chgData name="소 민환" userId="367441008b9a3a76" providerId="LiveId" clId="{064A87A1-1E73-4548-9177-59600C18AB2E}" dt="2020-10-04T05:41:42.197" v="8994" actId="20577"/>
        <pc:sldMkLst>
          <pc:docMk/>
          <pc:sldMk cId="3193530682" sldId="274"/>
        </pc:sldMkLst>
        <pc:spChg chg="add mod">
          <ac:chgData name="소 민환" userId="367441008b9a3a76" providerId="LiveId" clId="{064A87A1-1E73-4548-9177-59600C18AB2E}" dt="2020-10-03T08:28:06.943" v="3907" actId="14100"/>
          <ac:spMkLst>
            <pc:docMk/>
            <pc:sldMk cId="3193530682" sldId="274"/>
            <ac:spMk id="2" creationId="{EA387677-DD28-4F5F-837E-EB12C2EA2934}"/>
          </ac:spMkLst>
        </pc:spChg>
        <pc:spChg chg="add mod">
          <ac:chgData name="소 민환" userId="367441008b9a3a76" providerId="LiveId" clId="{064A87A1-1E73-4548-9177-59600C18AB2E}" dt="2020-10-02T16:22:05.593" v="3273" actId="1076"/>
          <ac:spMkLst>
            <pc:docMk/>
            <pc:sldMk cId="3193530682" sldId="274"/>
            <ac:spMk id="3" creationId="{3D983A58-D673-4FCC-9F33-C81487ADB80D}"/>
          </ac:spMkLst>
        </pc:spChg>
        <pc:spChg chg="add mod">
          <ac:chgData name="소 민환" userId="367441008b9a3a76" providerId="LiveId" clId="{064A87A1-1E73-4548-9177-59600C18AB2E}" dt="2020-10-03T08:15:08.677" v="3430" actId="20577"/>
          <ac:spMkLst>
            <pc:docMk/>
            <pc:sldMk cId="3193530682" sldId="274"/>
            <ac:spMk id="4" creationId="{61BF23A5-5BB2-4763-8900-48E6AAA43EC2}"/>
          </ac:spMkLst>
        </pc:spChg>
        <pc:spChg chg="add del mod">
          <ac:chgData name="소 민환" userId="367441008b9a3a76" providerId="LiveId" clId="{064A87A1-1E73-4548-9177-59600C18AB2E}" dt="2020-10-03T08:16:22.955" v="3433"/>
          <ac:spMkLst>
            <pc:docMk/>
            <pc:sldMk cId="3193530682" sldId="274"/>
            <ac:spMk id="5" creationId="{C80CCF76-CDF8-498D-A947-7E1C63C1D765}"/>
          </ac:spMkLst>
        </pc:spChg>
        <pc:spChg chg="add mod">
          <ac:chgData name="소 민환" userId="367441008b9a3a76" providerId="LiveId" clId="{064A87A1-1E73-4548-9177-59600C18AB2E}" dt="2020-10-04T05:41:42.197" v="8994" actId="20577"/>
          <ac:spMkLst>
            <pc:docMk/>
            <pc:sldMk cId="3193530682" sldId="274"/>
            <ac:spMk id="6" creationId="{43888D0D-C375-46E7-A245-3EBA399F327E}"/>
          </ac:spMkLst>
        </pc:spChg>
        <pc:spChg chg="mod topLvl">
          <ac:chgData name="소 민환" userId="367441008b9a3a76" providerId="LiveId" clId="{064A87A1-1E73-4548-9177-59600C18AB2E}" dt="2020-10-02T16:18:47.476" v="3216" actId="1076"/>
          <ac:spMkLst>
            <pc:docMk/>
            <pc:sldMk cId="3193530682" sldId="274"/>
            <ac:spMk id="8" creationId="{C7C61322-12EE-4DBE-9F92-628F346391B1}"/>
          </ac:spMkLst>
        </pc:spChg>
        <pc:spChg chg="add mod">
          <ac:chgData name="소 민환" userId="367441008b9a3a76" providerId="LiveId" clId="{064A87A1-1E73-4548-9177-59600C18AB2E}" dt="2020-10-04T01:32:11.436" v="6240"/>
          <ac:spMkLst>
            <pc:docMk/>
            <pc:sldMk cId="3193530682" sldId="274"/>
            <ac:spMk id="9" creationId="{F50446D8-8887-4FDB-A1F7-3ECC52D3B3E6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3" creationId="{9BB3D9C4-1089-4424-93EA-B9B25E7D1A2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5" creationId="{3A7689BA-75D0-4DB9-AF8D-CF94199C10B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7" creationId="{97804E34-3E27-44AB-BB63-31C12AEC9D5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8" creationId="{F16A7786-45F4-41E3-B6F0-C4C2C60C5A0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9" creationId="{A31CB5BF-AE5F-4973-A29D-DF2263194991}"/>
          </ac:spMkLst>
        </pc:spChg>
        <pc:spChg chg="del mod topLvl">
          <ac:chgData name="소 민환" userId="367441008b9a3a76" providerId="LiveId" clId="{064A87A1-1E73-4548-9177-59600C18AB2E}" dt="2020-10-02T16:18:07.508" v="3205" actId="478"/>
          <ac:spMkLst>
            <pc:docMk/>
            <pc:sldMk cId="3193530682" sldId="274"/>
            <ac:spMk id="24" creationId="{D27AC1F5-5BAE-4EEE-96A5-F67E4BB5FD5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6" creationId="{818738A9-4055-47C9-9C7B-0F62958FAA80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8" creationId="{4325289A-B90F-4625-A786-234C4551FF92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9" creationId="{125A1FB5-A6DE-4972-B4C3-6A905EBD55E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30" creationId="{74658409-F0ED-4816-821F-EA591000629C}"/>
          </ac:spMkLst>
        </pc:spChg>
        <pc:spChg chg="add del mod">
          <ac:chgData name="소 민환" userId="367441008b9a3a76" providerId="LiveId" clId="{064A87A1-1E73-4548-9177-59600C18AB2E}" dt="2020-10-02T16:17:51.529" v="3199"/>
          <ac:spMkLst>
            <pc:docMk/>
            <pc:sldMk cId="3193530682" sldId="274"/>
            <ac:spMk id="31" creationId="{3B3AE447-1B1C-4856-9D4F-1C4398FA7E98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4" creationId="{065C48C0-8092-410C-8FC1-0494F768CA03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6" creationId="{E436131B-2128-4E69-8201-9DFAF7B75CD2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8" creationId="{DE6F7050-ECE1-4F9F-AD13-B24572216D1C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9" creationId="{E633E0C1-A676-4DD4-84E4-CB05BFA651C1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40" creationId="{D21B23DB-D77D-4ACB-BF99-A5A56A25B725}"/>
          </ac:spMkLst>
        </pc:spChg>
        <pc:spChg chg="add mod">
          <ac:chgData name="소 민환" userId="367441008b9a3a76" providerId="LiveId" clId="{064A87A1-1E73-4548-9177-59600C18AB2E}" dt="2020-10-02T16:19:30.929" v="3232" actId="14100"/>
          <ac:spMkLst>
            <pc:docMk/>
            <pc:sldMk cId="3193530682" sldId="274"/>
            <ac:spMk id="41" creationId="{77ED1163-070D-4269-BB24-E61A3521714B}"/>
          </ac:spMkLst>
        </pc:spChg>
        <pc:spChg chg="add mod">
          <ac:chgData name="소 민환" userId="367441008b9a3a76" providerId="LiveId" clId="{064A87A1-1E73-4548-9177-59600C18AB2E}" dt="2020-10-02T16:19:47.525" v="3242" actId="692"/>
          <ac:spMkLst>
            <pc:docMk/>
            <pc:sldMk cId="3193530682" sldId="274"/>
            <ac:spMk id="42" creationId="{F931D9CF-06C6-4B89-9221-5751377284DE}"/>
          </ac:spMkLst>
        </pc:spChg>
        <pc:spChg chg="add mod">
          <ac:chgData name="소 민환" userId="367441008b9a3a76" providerId="LiveId" clId="{064A87A1-1E73-4548-9177-59600C18AB2E}" dt="2020-10-02T16:20:02.845" v="3250" actId="692"/>
          <ac:spMkLst>
            <pc:docMk/>
            <pc:sldMk cId="3193530682" sldId="274"/>
            <ac:spMk id="43" creationId="{61DD3420-CF56-4E8E-84AD-5D9CCEF66781}"/>
          </ac:spMkLst>
        </pc:spChg>
        <pc:spChg chg="add mod">
          <ac:chgData name="소 민환" userId="367441008b9a3a76" providerId="LiveId" clId="{064A87A1-1E73-4548-9177-59600C18AB2E}" dt="2020-10-02T16:20:28.624" v="3259" actId="692"/>
          <ac:spMkLst>
            <pc:docMk/>
            <pc:sldMk cId="3193530682" sldId="274"/>
            <ac:spMk id="44" creationId="{736FC15D-59F8-428B-993D-EC3590192E8C}"/>
          </ac:spMkLst>
        </pc:s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6" creationId="{CFD69BD8-46AF-4290-B93A-8602CDB49C50}"/>
          </ac:grpSpMkLst>
        </pc:grpChg>
        <pc:grpChg chg="add del mod">
          <ac:chgData name="소 민환" userId="367441008b9a3a76" providerId="LiveId" clId="{064A87A1-1E73-4548-9177-59600C18AB2E}" dt="2020-10-02T16:17:02.301" v="3194" actId="478"/>
          <ac:grpSpMkLst>
            <pc:docMk/>
            <pc:sldMk cId="3193530682" sldId="274"/>
            <ac:grpSpMk id="11" creationId="{A87F48CE-0FD4-488E-8415-DA34AA2F5BF8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2" creationId="{E752939B-0AD8-49A9-8715-027E1B2F6370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4" creationId="{98E663B9-92FA-41CC-BEBB-6A25B696E3BE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6" creationId="{667929FD-5889-4270-A943-63E1AD877C2D}"/>
          </ac:grpSpMkLst>
        </pc:gr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2" creationId="{13F1FCEA-6E1C-4622-BD1E-3157CE7B4E2D}"/>
          </ac:grpSpMkLst>
        </pc:grpChg>
        <pc:grpChg chg="mod topLvl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3" creationId="{F6CE7F3C-9327-4631-834B-078818F2C65B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5" creationId="{29C5CD7B-F0DA-4B6D-938A-378FC982557F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7" creationId="{A71B3B40-393E-4872-898B-624FB22C6EAE}"/>
          </ac:grpSpMkLst>
        </pc:grpChg>
        <pc:grpChg chg="add mod">
          <ac:chgData name="소 민환" userId="367441008b9a3a76" providerId="LiveId" clId="{064A87A1-1E73-4548-9177-59600C18AB2E}" dt="2020-10-02T16:18:53.341" v="3217" actId="1076"/>
          <ac:grpSpMkLst>
            <pc:docMk/>
            <pc:sldMk cId="3193530682" sldId="274"/>
            <ac:grpSpMk id="32" creationId="{E19314B1-E94C-4B0F-9E9E-62233FE3761E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3" creationId="{8E7349A3-094B-497A-87D3-1833128B2FE7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5" creationId="{D786984F-AB0F-4021-A0D2-4EB181C57CFF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7" creationId="{EC0D327F-C684-4833-8C4E-9634EA042A88}"/>
          </ac:grpSpMkLst>
        </pc:grpChg>
        <pc:graphicFrameChg chg="add del mod">
          <ac:chgData name="소 민환" userId="367441008b9a3a76" providerId="LiveId" clId="{064A87A1-1E73-4548-9177-59600C18AB2E}" dt="2020-10-02T16:16:23.768" v="3190" actId="478"/>
          <ac:graphicFrameMkLst>
            <pc:docMk/>
            <pc:sldMk cId="3193530682" sldId="274"/>
            <ac:graphicFrameMk id="10" creationId="{BF4489EE-9BD9-4AFD-A6B5-64516D6E6168}"/>
          </ac:graphicFrameMkLst>
        </pc:graphicFrameChg>
        <pc:graphicFrameChg chg="add mod modGraphic">
          <ac:chgData name="소 민환" userId="367441008b9a3a76" providerId="LiveId" clId="{064A87A1-1E73-4548-9177-59600C18AB2E}" dt="2020-10-02T16:18:43.898" v="3215" actId="1076"/>
          <ac:graphicFrameMkLst>
            <pc:docMk/>
            <pc:sldMk cId="3193530682" sldId="274"/>
            <ac:graphicFrameMk id="21" creationId="{53AB0C31-37CF-457F-BD87-3A8B5D451FB1}"/>
          </ac:graphicFrameMkLst>
        </pc:graphicFrameChg>
        <pc:picChg chg="add del">
          <ac:chgData name="소 민환" userId="367441008b9a3a76" providerId="LiveId" clId="{064A87A1-1E73-4548-9177-59600C18AB2E}" dt="2020-10-02T14:58:17.175" v="3166" actId="22"/>
          <ac:picMkLst>
            <pc:docMk/>
            <pc:sldMk cId="3193530682" sldId="274"/>
            <ac:picMk id="5" creationId="{66A0AC51-7738-40BA-916A-A587FD3D0D3F}"/>
          </ac:picMkLst>
        </pc:picChg>
        <pc:picChg chg="mod topLvl">
          <ac:chgData name="소 민환" userId="367441008b9a3a76" providerId="LiveId" clId="{064A87A1-1E73-4548-9177-59600C18AB2E}" dt="2020-10-02T16:18:34.970" v="3212" actId="1076"/>
          <ac:picMkLst>
            <pc:docMk/>
            <pc:sldMk cId="3193530682" sldId="274"/>
            <ac:picMk id="7" creationId="{A09D9E58-66DD-4832-9FF8-4BF12F49FBF9}"/>
          </ac:picMkLst>
        </pc:picChg>
        <pc:cxnChg chg="add mod">
          <ac:chgData name="소 민환" userId="367441008b9a3a76" providerId="LiveId" clId="{064A87A1-1E73-4548-9177-59600C18AB2E}" dt="2020-10-02T16:21:05.967" v="3264" actId="14100"/>
          <ac:cxnSpMkLst>
            <pc:docMk/>
            <pc:sldMk cId="3193530682" sldId="274"/>
            <ac:cxnSpMk id="46" creationId="{1A93EC7C-5CBC-451E-A4EB-EF2D355D0559}"/>
          </ac:cxnSpMkLst>
        </pc:cxnChg>
        <pc:cxnChg chg="add mod">
          <ac:chgData name="소 민환" userId="367441008b9a3a76" providerId="LiveId" clId="{064A87A1-1E73-4548-9177-59600C18AB2E}" dt="2020-10-02T16:21:02.820" v="3263" actId="692"/>
          <ac:cxnSpMkLst>
            <pc:docMk/>
            <pc:sldMk cId="3193530682" sldId="274"/>
            <ac:cxnSpMk id="48" creationId="{2C9C3C46-9E05-43D8-AEAD-FF479B706918}"/>
          </ac:cxnSpMkLst>
        </pc:cxnChg>
        <pc:cxnChg chg="add mod">
          <ac:chgData name="소 민환" userId="367441008b9a3a76" providerId="LiveId" clId="{064A87A1-1E73-4548-9177-59600C18AB2E}" dt="2020-10-02T16:21:22.644" v="3266" actId="692"/>
          <ac:cxnSpMkLst>
            <pc:docMk/>
            <pc:sldMk cId="3193530682" sldId="274"/>
            <ac:cxnSpMk id="51" creationId="{79C1DC18-2EF5-47EB-8B4A-300F91A25C6B}"/>
          </ac:cxnSpMkLst>
        </pc:cxnChg>
        <pc:cxnChg chg="add del mod">
          <ac:chgData name="소 민환" userId="367441008b9a3a76" providerId="LiveId" clId="{064A87A1-1E73-4548-9177-59600C18AB2E}" dt="2020-10-02T16:21:35.579" v="3268" actId="11529"/>
          <ac:cxnSpMkLst>
            <pc:docMk/>
            <pc:sldMk cId="3193530682" sldId="274"/>
            <ac:cxnSpMk id="53" creationId="{887E18AC-379D-490A-8A2C-45ACD1CF1A5A}"/>
          </ac:cxnSpMkLst>
        </pc:cxnChg>
        <pc:cxnChg chg="add del mod">
          <ac:chgData name="소 민환" userId="367441008b9a3a76" providerId="LiveId" clId="{064A87A1-1E73-4548-9177-59600C18AB2E}" dt="2020-10-02T16:21:48.793" v="3270" actId="478"/>
          <ac:cxnSpMkLst>
            <pc:docMk/>
            <pc:sldMk cId="3193530682" sldId="274"/>
            <ac:cxnSpMk id="55" creationId="{330D0830-0818-4C36-B0C6-6F0AE4ECC973}"/>
          </ac:cxnSpMkLst>
        </pc:cxnChg>
        <pc:cxnChg chg="add mod">
          <ac:chgData name="소 민환" userId="367441008b9a3a76" providerId="LiveId" clId="{064A87A1-1E73-4548-9177-59600C18AB2E}" dt="2020-10-02T16:21:55.996" v="3272" actId="692"/>
          <ac:cxnSpMkLst>
            <pc:docMk/>
            <pc:sldMk cId="3193530682" sldId="274"/>
            <ac:cxnSpMk id="57" creationId="{BAA67DE3-398C-4877-B11F-F952B305EB34}"/>
          </ac:cxnSpMkLst>
        </pc:cxnChg>
      </pc:sldChg>
      <pc:sldChg chg="addSp delSp modSp new mod">
        <pc:chgData name="소 민환" userId="367441008b9a3a76" providerId="LiveId" clId="{064A87A1-1E73-4548-9177-59600C18AB2E}" dt="2020-10-04T01:28:16.613" v="6127" actId="1076"/>
        <pc:sldMkLst>
          <pc:docMk/>
          <pc:sldMk cId="3175517327" sldId="275"/>
        </pc:sldMkLst>
        <pc:spChg chg="add mod">
          <ac:chgData name="소 민환" userId="367441008b9a3a76" providerId="LiveId" clId="{064A87A1-1E73-4548-9177-59600C18AB2E}" dt="2020-10-04T01:27:51.884" v="6120" actId="1076"/>
          <ac:spMkLst>
            <pc:docMk/>
            <pc:sldMk cId="3175517327" sldId="275"/>
            <ac:spMk id="2" creationId="{638E66B5-3EF2-46CB-9D87-2097082CB33A}"/>
          </ac:spMkLst>
        </pc:spChg>
        <pc:spChg chg="add del mod">
          <ac:chgData name="소 민환" userId="367441008b9a3a76" providerId="LiveId" clId="{064A87A1-1E73-4548-9177-59600C18AB2E}" dt="2020-10-03T14:32:00.820" v="5584" actId="478"/>
          <ac:spMkLst>
            <pc:docMk/>
            <pc:sldMk cId="3175517327" sldId="275"/>
            <ac:spMk id="2" creationId="{EDC61EF1-07C7-4112-A4AF-636CF3ED3288}"/>
          </ac:spMkLst>
        </pc:spChg>
        <pc:spChg chg="add del mod">
          <ac:chgData name="소 민환" userId="367441008b9a3a76" providerId="LiveId" clId="{064A87A1-1E73-4548-9177-59600C18AB2E}" dt="2020-10-03T10:29:25.187" v="5518" actId="478"/>
          <ac:spMkLst>
            <pc:docMk/>
            <pc:sldMk cId="3175517327" sldId="275"/>
            <ac:spMk id="3" creationId="{0FEF2262-6440-4966-8194-F2415684C297}"/>
          </ac:spMkLst>
        </pc:spChg>
        <pc:spChg chg="add mod">
          <ac:chgData name="소 민환" userId="367441008b9a3a76" providerId="LiveId" clId="{064A87A1-1E73-4548-9177-59600C18AB2E}" dt="2020-10-04T01:28:01.058" v="6123" actId="1076"/>
          <ac:spMkLst>
            <pc:docMk/>
            <pc:sldMk cId="3175517327" sldId="275"/>
            <ac:spMk id="3" creationId="{52D960BE-6D34-4F1A-8F82-A2D5FC878AEC}"/>
          </ac:spMkLst>
        </pc:spChg>
        <pc:spChg chg="add del mod">
          <ac:chgData name="소 민환" userId="367441008b9a3a76" providerId="LiveId" clId="{064A87A1-1E73-4548-9177-59600C18AB2E}" dt="2020-10-03T14:32:05.086" v="5587" actId="478"/>
          <ac:spMkLst>
            <pc:docMk/>
            <pc:sldMk cId="3175517327" sldId="275"/>
            <ac:spMk id="3" creationId="{E143A69D-F0B0-4A0D-A186-284AACBB22F8}"/>
          </ac:spMkLst>
        </pc:spChg>
        <pc:spChg chg="add del mod">
          <ac:chgData name="소 민환" userId="367441008b9a3a76" providerId="LiveId" clId="{064A87A1-1E73-4548-9177-59600C18AB2E}" dt="2020-10-03T14:32:01.453" v="5585" actId="478"/>
          <ac:spMkLst>
            <pc:docMk/>
            <pc:sldMk cId="3175517327" sldId="275"/>
            <ac:spMk id="4" creationId="{760576CF-3937-417B-9B4C-80C441D88BF8}"/>
          </ac:spMkLst>
        </pc:spChg>
        <pc:spChg chg="add mod">
          <ac:chgData name="소 민환" userId="367441008b9a3a76" providerId="LiveId" clId="{064A87A1-1E73-4548-9177-59600C18AB2E}" dt="2020-10-04T01:28:10.978" v="6125" actId="1076"/>
          <ac:spMkLst>
            <pc:docMk/>
            <pc:sldMk cId="3175517327" sldId="275"/>
            <ac:spMk id="4" creationId="{AE0D8FB3-0C9E-454F-86C7-66E9F012C3E7}"/>
          </ac:spMkLst>
        </pc:spChg>
        <pc:spChg chg="add del mod">
          <ac:chgData name="소 민환" userId="367441008b9a3a76" providerId="LiveId" clId="{064A87A1-1E73-4548-9177-59600C18AB2E}" dt="2020-10-03T08:29:40.634" v="3997" actId="478"/>
          <ac:spMkLst>
            <pc:docMk/>
            <pc:sldMk cId="3175517327" sldId="275"/>
            <ac:spMk id="4" creationId="{EBA3AC89-162D-4863-A664-5907689F6C55}"/>
          </ac:spMkLst>
        </pc:spChg>
        <pc:spChg chg="add mod">
          <ac:chgData name="소 민환" userId="367441008b9a3a76" providerId="LiveId" clId="{064A87A1-1E73-4548-9177-59600C18AB2E}" dt="2020-10-04T01:28:16.613" v="6127" actId="1076"/>
          <ac:spMkLst>
            <pc:docMk/>
            <pc:sldMk cId="3175517327" sldId="275"/>
            <ac:spMk id="5" creationId="{74E4A4AD-AC81-4CCD-AA3B-E89D4086FFA9}"/>
          </ac:spMkLst>
        </pc:spChg>
        <pc:spChg chg="add del mod">
          <ac:chgData name="소 민환" userId="367441008b9a3a76" providerId="LiveId" clId="{064A87A1-1E73-4548-9177-59600C18AB2E}" dt="2020-10-03T14:32:04.254" v="5586" actId="478"/>
          <ac:spMkLst>
            <pc:docMk/>
            <pc:sldMk cId="3175517327" sldId="275"/>
            <ac:spMk id="5" creationId="{80E82148-8467-4E43-9E68-DF7AE7BFD909}"/>
          </ac:spMkLst>
        </pc:spChg>
        <pc:spChg chg="add del mod">
          <ac:chgData name="소 민환" userId="367441008b9a3a76" providerId="LiveId" clId="{064A87A1-1E73-4548-9177-59600C18AB2E}" dt="2020-10-03T16:13:19.576" v="5776" actId="478"/>
          <ac:spMkLst>
            <pc:docMk/>
            <pc:sldMk cId="3175517327" sldId="275"/>
            <ac:spMk id="6" creationId="{2B87A720-A18A-4F98-8304-41E089CB21D6}"/>
          </ac:spMkLst>
        </pc:spChg>
        <pc:spChg chg="add mod topLvl">
          <ac:chgData name="소 민환" userId="367441008b9a3a76" providerId="LiveId" clId="{064A87A1-1E73-4548-9177-59600C18AB2E}" dt="2020-10-03T08:26:10.290" v="3854" actId="164"/>
          <ac:spMkLst>
            <pc:docMk/>
            <pc:sldMk cId="3175517327" sldId="275"/>
            <ac:spMk id="6" creationId="{7A0DF56D-7D45-44C8-B793-651794A5E46A}"/>
          </ac:spMkLst>
        </pc:spChg>
        <pc:spChg chg="add del mod">
          <ac:chgData name="소 민환" userId="367441008b9a3a76" providerId="LiveId" clId="{064A87A1-1E73-4548-9177-59600C18AB2E}" dt="2020-10-03T16:13:28.781" v="5778" actId="478"/>
          <ac:spMkLst>
            <pc:docMk/>
            <pc:sldMk cId="3175517327" sldId="275"/>
            <ac:spMk id="7" creationId="{BAD20F99-4E6E-4744-B774-63627D6CCC19}"/>
          </ac:spMkLst>
        </pc:spChg>
        <pc:spChg chg="add del mod">
          <ac:chgData name="소 민환" userId="367441008b9a3a76" providerId="LiveId" clId="{064A87A1-1E73-4548-9177-59600C18AB2E}" dt="2020-10-03T16:13:49.617" v="5782" actId="478"/>
          <ac:spMkLst>
            <pc:docMk/>
            <pc:sldMk cId="3175517327" sldId="275"/>
            <ac:spMk id="8" creationId="{4EF60F21-3B0D-40E0-86DA-F68CF4361F24}"/>
          </ac:spMkLst>
        </pc:spChg>
        <pc:spChg chg="add del">
          <ac:chgData name="소 민환" userId="367441008b9a3a76" providerId="LiveId" clId="{064A87A1-1E73-4548-9177-59600C18AB2E}" dt="2020-10-03T08:22:38.524" v="3825" actId="22"/>
          <ac:spMkLst>
            <pc:docMk/>
            <pc:sldMk cId="3175517327" sldId="275"/>
            <ac:spMk id="8" creationId="{DBF4BF31-00FB-4C7D-B899-B7D25B798B43}"/>
          </ac:spMkLst>
        </pc:spChg>
        <pc:spChg chg="add del mod">
          <ac:chgData name="소 민환" userId="367441008b9a3a76" providerId="LiveId" clId="{064A87A1-1E73-4548-9177-59600C18AB2E}" dt="2020-10-03T16:13:30.199" v="5779" actId="478"/>
          <ac:spMkLst>
            <pc:docMk/>
            <pc:sldMk cId="3175517327" sldId="275"/>
            <ac:spMk id="9" creationId="{9A12D859-76C0-4398-8163-F3089DB5E08E}"/>
          </ac:spMkLst>
        </pc:spChg>
        <pc:spChg chg="add del mod">
          <ac:chgData name="소 민환" userId="367441008b9a3a76" providerId="LiveId" clId="{064A87A1-1E73-4548-9177-59600C18AB2E}" dt="2020-10-03T16:13:43.597" v="5781" actId="478"/>
          <ac:spMkLst>
            <pc:docMk/>
            <pc:sldMk cId="3175517327" sldId="275"/>
            <ac:spMk id="10" creationId="{980C206F-08E2-41B9-9877-2303A75169FE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1" creationId="{6C35546E-78AC-4BAD-964B-18E8C93686AC}"/>
          </ac:spMkLst>
        </pc:spChg>
        <pc:spChg chg="add del mod">
          <ac:chgData name="소 민환" userId="367441008b9a3a76" providerId="LiveId" clId="{064A87A1-1E73-4548-9177-59600C18AB2E}" dt="2020-10-03T16:13:42.163" v="5780" actId="478"/>
          <ac:spMkLst>
            <pc:docMk/>
            <pc:sldMk cId="3175517327" sldId="275"/>
            <ac:spMk id="11" creationId="{7DFA570E-4152-4E7C-BA54-4DA0BCE8DA19}"/>
          </ac:spMkLst>
        </pc:spChg>
        <pc:spChg chg="add del mod">
          <ac:chgData name="소 민환" userId="367441008b9a3a76" providerId="LiveId" clId="{064A87A1-1E73-4548-9177-59600C18AB2E}" dt="2020-10-03T14:33:49.458" v="5613" actId="478"/>
          <ac:spMkLst>
            <pc:docMk/>
            <pc:sldMk cId="3175517327" sldId="275"/>
            <ac:spMk id="12" creationId="{BC0D6C68-91D4-402C-85C6-B6D7781414AA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13" creationId="{9BDC7AF7-93CF-4B35-BF96-8482096855E0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3" creationId="{EBEB5F49-3F38-43D8-9A65-95AA060D05A7}"/>
          </ac:spMkLst>
        </pc:spChg>
        <pc:spChg chg="add del mod topLvl">
          <ac:chgData name="소 민환" userId="367441008b9a3a76" providerId="LiveId" clId="{064A87A1-1E73-4548-9177-59600C18AB2E}" dt="2020-10-03T16:14:47.334" v="5791" actId="478"/>
          <ac:spMkLst>
            <pc:docMk/>
            <pc:sldMk cId="3175517327" sldId="275"/>
            <ac:spMk id="14" creationId="{AA22DA8B-618B-4A99-A121-3B75D0A7FA3C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4" creationId="{FDFC1EBB-17A2-4F0D-B318-BCD8BCB8AB8B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5" creationId="{CD52145E-913F-4467-ABB0-BB0B64DB5462}"/>
          </ac:spMkLst>
        </pc:spChg>
        <pc:spChg chg="add del mod">
          <ac:chgData name="소 민환" userId="367441008b9a3a76" providerId="LiveId" clId="{064A87A1-1E73-4548-9177-59600C18AB2E}" dt="2020-10-03T16:12:29.629" v="5766" actId="22"/>
          <ac:spMkLst>
            <pc:docMk/>
            <pc:sldMk cId="3175517327" sldId="275"/>
            <ac:spMk id="16" creationId="{204B41D9-927B-4F58-A0A6-77138ADD7199}"/>
          </ac:spMkLst>
        </pc:spChg>
        <pc:spChg chg="add mod">
          <ac:chgData name="소 민환" userId="367441008b9a3a76" providerId="LiveId" clId="{064A87A1-1E73-4548-9177-59600C18AB2E}" dt="2020-10-03T16:29:48.505" v="5873" actId="1076"/>
          <ac:spMkLst>
            <pc:docMk/>
            <pc:sldMk cId="3175517327" sldId="275"/>
            <ac:spMk id="19" creationId="{E12153C2-8144-43A0-9ECC-E5BBC9B77F47}"/>
          </ac:spMkLst>
        </pc:spChg>
        <pc:spChg chg="del mod topLvl">
          <ac:chgData name="소 민환" userId="367441008b9a3a76" providerId="LiveId" clId="{064A87A1-1E73-4548-9177-59600C18AB2E}" dt="2020-10-03T16:28:35.709" v="5853" actId="478"/>
          <ac:spMkLst>
            <pc:docMk/>
            <pc:sldMk cId="3175517327" sldId="275"/>
            <ac:spMk id="22" creationId="{9DDA1907-EE1A-4FD5-A7BA-6F4B56277474}"/>
          </ac:spMkLst>
        </pc:spChg>
        <pc:spChg chg="add del mod">
          <ac:chgData name="소 민환" userId="367441008b9a3a76" providerId="LiveId" clId="{064A87A1-1E73-4548-9177-59600C18AB2E}" dt="2020-10-03T16:26:53.047" v="5819" actId="478"/>
          <ac:spMkLst>
            <pc:docMk/>
            <pc:sldMk cId="3175517327" sldId="275"/>
            <ac:spMk id="23" creationId="{6012C247-40EF-4623-813D-AECE1F9727B4}"/>
          </ac:spMkLst>
        </pc:spChg>
        <pc:spChg chg="add del mod">
          <ac:chgData name="소 민환" userId="367441008b9a3a76" providerId="LiveId" clId="{064A87A1-1E73-4548-9177-59600C18AB2E}" dt="2020-10-03T16:27:19.928" v="5843" actId="478"/>
          <ac:spMkLst>
            <pc:docMk/>
            <pc:sldMk cId="3175517327" sldId="275"/>
            <ac:spMk id="24" creationId="{B5FFCE11-30DB-4805-8E80-473E1E4FB4EE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26" creationId="{771BD540-6D8E-4D50-8680-D78D9749C878}"/>
          </ac:spMkLst>
        </pc:spChg>
        <pc:spChg chg="mod">
          <ac:chgData name="소 민환" userId="367441008b9a3a76" providerId="LiveId" clId="{064A87A1-1E73-4548-9177-59600C18AB2E}" dt="2020-10-03T09:53:01.768" v="4664"/>
          <ac:spMkLst>
            <pc:docMk/>
            <pc:sldMk cId="3175517327" sldId="275"/>
            <ac:spMk id="26" creationId="{989DB9C9-DE78-489A-A89A-3515782BB888}"/>
          </ac:spMkLst>
        </pc:spChg>
        <pc:spChg chg="add del mod">
          <ac:chgData name="소 민환" userId="367441008b9a3a76" providerId="LiveId" clId="{064A87A1-1E73-4548-9177-59600C18AB2E}" dt="2020-10-04T01:27:47.578" v="6119" actId="478"/>
          <ac:spMkLst>
            <pc:docMk/>
            <pc:sldMk cId="3175517327" sldId="275"/>
            <ac:spMk id="28" creationId="{73AF37C3-D544-4D09-85A7-1FBA9923AFA8}"/>
          </ac:spMkLst>
        </pc:spChg>
        <pc:spChg chg="add del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29" creationId="{237598E9-3FC2-4AE4-9536-D340F80135A4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2" creationId="{C50C940E-14C0-44A0-BC4E-A49603102435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4" creationId="{19D1D417-FDF7-42CC-A474-197BB21C85C3}"/>
          </ac:spMkLst>
        </pc:spChg>
        <pc:spChg chg="add mod">
          <ac:chgData name="소 민환" userId="367441008b9a3a76" providerId="LiveId" clId="{064A87A1-1E73-4548-9177-59600C18AB2E}" dt="2020-10-03T14:33:28.847" v="5607" actId="20577"/>
          <ac:spMkLst>
            <pc:docMk/>
            <pc:sldMk cId="3175517327" sldId="275"/>
            <ac:spMk id="36" creationId="{25E58521-4E21-432E-A149-FE715DE4B349}"/>
          </ac:spMkLst>
        </pc:spChg>
        <pc:spChg chg="add mod">
          <ac:chgData name="소 민환" userId="367441008b9a3a76" providerId="LiveId" clId="{064A87A1-1E73-4548-9177-59600C18AB2E}" dt="2020-10-03T16:27:11.276" v="5833" actId="20577"/>
          <ac:spMkLst>
            <pc:docMk/>
            <pc:sldMk cId="3175517327" sldId="275"/>
            <ac:spMk id="38" creationId="{1C3D3687-3DBA-4857-9CB6-611243F4F0A2}"/>
          </ac:spMkLst>
        </pc:spChg>
        <pc:spChg chg="add mod">
          <ac:chgData name="소 민환" userId="367441008b9a3a76" providerId="LiveId" clId="{064A87A1-1E73-4548-9177-59600C18AB2E}" dt="2020-10-03T16:27:16.474" v="5842" actId="20577"/>
          <ac:spMkLst>
            <pc:docMk/>
            <pc:sldMk cId="3175517327" sldId="275"/>
            <ac:spMk id="40" creationId="{56E954EA-1CD3-4128-BBB3-82037A7A6708}"/>
          </ac:spMkLst>
        </pc:spChg>
        <pc:spChg chg="add del mod">
          <ac:chgData name="소 민환" userId="367441008b9a3a76" providerId="LiveId" clId="{064A87A1-1E73-4548-9177-59600C18AB2E}" dt="2020-10-03T10:22:08.914" v="5373" actId="478"/>
          <ac:spMkLst>
            <pc:docMk/>
            <pc:sldMk cId="3175517327" sldId="275"/>
            <ac:spMk id="41" creationId="{FD6B20CB-7CF8-41F0-A59C-83BC2E0A32C9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44" creationId="{521E2B38-9C47-4315-8B8F-DEB8A1BC888D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46" creationId="{0104F8BD-194B-404A-AC38-D198F04653E9}"/>
          </ac:spMkLst>
        </pc:spChg>
        <pc:spChg chg="add del">
          <ac:chgData name="소 민환" userId="367441008b9a3a76" providerId="LiveId" clId="{064A87A1-1E73-4548-9177-59600C18AB2E}" dt="2020-10-03T10:23:33.354" v="5397" actId="22"/>
          <ac:spMkLst>
            <pc:docMk/>
            <pc:sldMk cId="3175517327" sldId="275"/>
            <ac:spMk id="46" creationId="{A88F21AF-D846-477F-BEC5-81C87B645BC3}"/>
          </ac:spMkLst>
        </pc:spChg>
        <pc:spChg chg="add del mod">
          <ac:chgData name="소 민환" userId="367441008b9a3a76" providerId="LiveId" clId="{064A87A1-1E73-4548-9177-59600C18AB2E}" dt="2020-10-04T01:27:44.973" v="6118" actId="478"/>
          <ac:spMkLst>
            <pc:docMk/>
            <pc:sldMk cId="3175517327" sldId="275"/>
            <ac:spMk id="47" creationId="{43B5BC23-AB80-46D0-A3DA-31F3E90DE05B}"/>
          </ac:spMkLst>
        </pc:spChg>
        <pc:spChg chg="add del">
          <ac:chgData name="소 민환" userId="367441008b9a3a76" providerId="LiveId" clId="{064A87A1-1E73-4548-9177-59600C18AB2E}" dt="2020-10-03T10:23:39.870" v="5400" actId="22"/>
          <ac:spMkLst>
            <pc:docMk/>
            <pc:sldMk cId="3175517327" sldId="275"/>
            <ac:spMk id="48" creationId="{0B7090B2-1A95-4A5C-9525-D11369FA0B1E}"/>
          </ac:spMkLst>
        </pc:spChg>
        <pc:spChg chg="add mod">
          <ac:chgData name="소 민환" userId="367441008b9a3a76" providerId="LiveId" clId="{064A87A1-1E73-4548-9177-59600C18AB2E}" dt="2020-10-03T14:36:47.528" v="5639" actId="571"/>
          <ac:spMkLst>
            <pc:docMk/>
            <pc:sldMk cId="3175517327" sldId="275"/>
            <ac:spMk id="48" creationId="{5A066810-5962-4917-B50E-2719304B75DA}"/>
          </ac:spMkLst>
        </pc:spChg>
        <pc:spChg chg="add del mod">
          <ac:chgData name="소 민환" userId="367441008b9a3a76" providerId="LiveId" clId="{064A87A1-1E73-4548-9177-59600C18AB2E}" dt="2020-10-04T01:27:40.717" v="6116" actId="478"/>
          <ac:spMkLst>
            <pc:docMk/>
            <pc:sldMk cId="3175517327" sldId="275"/>
            <ac:spMk id="49" creationId="{BBD3FC8E-FD07-496E-AC45-B84D7A2E5F6B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0" creationId="{95A93BFF-A156-4943-98AE-600276D5A2DD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2" creationId="{170EA152-75C7-4155-B60F-798156A1F265}"/>
          </ac:spMkLst>
        </pc:spChg>
        <pc:spChg chg="add del mod">
          <ac:chgData name="소 민환" userId="367441008b9a3a76" providerId="LiveId" clId="{064A87A1-1E73-4548-9177-59600C18AB2E}" dt="2020-10-04T01:27:42.306" v="6117" actId="478"/>
          <ac:spMkLst>
            <pc:docMk/>
            <pc:sldMk cId="3175517327" sldId="275"/>
            <ac:spMk id="53" creationId="{FF1A769A-6ACE-4D66-9840-CBD08208E4BE}"/>
          </ac:spMkLst>
        </pc:spChg>
        <pc:spChg chg="add mod">
          <ac:chgData name="소 민환" userId="367441008b9a3a76" providerId="LiveId" clId="{064A87A1-1E73-4548-9177-59600C18AB2E}" dt="2020-10-03T14:31:03.658" v="5579" actId="1076"/>
          <ac:spMkLst>
            <pc:docMk/>
            <pc:sldMk cId="3175517327" sldId="275"/>
            <ac:spMk id="54" creationId="{149148D4-7CBC-486D-B9C6-D2689310DF8D}"/>
          </ac:spMkLst>
        </pc:spChg>
        <pc:spChg chg="add mod">
          <ac:chgData name="소 민환" userId="367441008b9a3a76" providerId="LiveId" clId="{064A87A1-1E73-4548-9177-59600C18AB2E}" dt="2020-10-03T14:31:12.001" v="5580" actId="1076"/>
          <ac:spMkLst>
            <pc:docMk/>
            <pc:sldMk cId="3175517327" sldId="275"/>
            <ac:spMk id="56" creationId="{463C1346-C501-4C1A-9C60-522C252E6638}"/>
          </ac:spMkLst>
        </pc:spChg>
        <pc:spChg chg="add mod">
          <ac:chgData name="소 민환" userId="367441008b9a3a76" providerId="LiveId" clId="{064A87A1-1E73-4548-9177-59600C18AB2E}" dt="2020-10-03T14:33:08.515" v="5603" actId="1076"/>
          <ac:spMkLst>
            <pc:docMk/>
            <pc:sldMk cId="3175517327" sldId="275"/>
            <ac:spMk id="58" creationId="{8D50C948-E3AC-46EF-9E16-6157A7E0B786}"/>
          </ac:spMkLst>
        </pc:spChg>
        <pc:spChg chg="add mod">
          <ac:chgData name="소 민환" userId="367441008b9a3a76" providerId="LiveId" clId="{064A87A1-1E73-4548-9177-59600C18AB2E}" dt="2020-10-03T14:33:14.873" v="5604" actId="1076"/>
          <ac:spMkLst>
            <pc:docMk/>
            <pc:sldMk cId="3175517327" sldId="275"/>
            <ac:spMk id="60" creationId="{B2653758-1140-4E87-BBBF-18C129CE89CA}"/>
          </ac:spMkLst>
        </pc:spChg>
        <pc:spChg chg="add mod topLvl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62" creationId="{7BD759B6-31EB-49B5-90CA-84B9844B0072}"/>
          </ac:spMkLst>
        </pc:spChg>
        <pc:spChg chg="add del mod">
          <ac:chgData name="소 민환" userId="367441008b9a3a76" providerId="LiveId" clId="{064A87A1-1E73-4548-9177-59600C18AB2E}" dt="2020-10-03T14:32:06.507" v="5588" actId="478"/>
          <ac:spMkLst>
            <pc:docMk/>
            <pc:sldMk cId="3175517327" sldId="275"/>
            <ac:spMk id="64" creationId="{1105CD4E-8AB9-4DE9-9010-3FB65F6325AA}"/>
          </ac:spMkLst>
        </pc:spChg>
        <pc:spChg chg="add del mod">
          <ac:chgData name="소 민환" userId="367441008b9a3a76" providerId="LiveId" clId="{064A87A1-1E73-4548-9177-59600C18AB2E}" dt="2020-10-03T14:32:07.452" v="5589" actId="478"/>
          <ac:spMkLst>
            <pc:docMk/>
            <pc:sldMk cId="3175517327" sldId="275"/>
            <ac:spMk id="66" creationId="{655EC5F7-0CB7-41C9-94A8-4A3816BC77A3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71" creationId="{A55A87FC-B816-4917-8777-2E4F51267EC1}"/>
          </ac:spMkLst>
        </pc:spChg>
        <pc:grpChg chg="add mod topLvl">
          <ac:chgData name="소 민환" userId="367441008b9a3a76" providerId="LiveId" clId="{064A87A1-1E73-4548-9177-59600C18AB2E}" dt="2020-10-03T08:26:10.290" v="3854" actId="164"/>
          <ac:grpSpMkLst>
            <pc:docMk/>
            <pc:sldMk cId="3175517327" sldId="275"/>
            <ac:grpSpMk id="9" creationId="{096DBB67-6E62-4295-8446-E18E67FB2157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0" creationId="{F291A1E9-1441-4640-AB11-42D5674808F5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2" creationId="{D5497F45-28CF-4345-BCA9-5AE9670C6817}"/>
          </ac:grpSpMkLst>
        </pc:grpChg>
        <pc:grpChg chg="add del mod">
          <ac:chgData name="소 민환" userId="367441008b9a3a76" providerId="LiveId" clId="{064A87A1-1E73-4548-9177-59600C18AB2E}" dt="2020-10-03T16:14:47.334" v="5791" actId="478"/>
          <ac:grpSpMkLst>
            <pc:docMk/>
            <pc:sldMk cId="3175517327" sldId="275"/>
            <ac:grpSpMk id="15" creationId="{9B366547-2A6F-46E5-A629-88B339A616E7}"/>
          </ac:grpSpMkLst>
        </pc:grpChg>
        <pc:grpChg chg="add del 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6" creationId="{D8101264-E4E6-442F-975E-2E458046C012}"/>
          </ac:grpSpMkLst>
        </pc:grpChg>
        <pc:grpChg chg="add del mod">
          <ac:chgData name="소 민환" userId="367441008b9a3a76" providerId="LiveId" clId="{064A87A1-1E73-4548-9177-59600C18AB2E}" dt="2020-10-03T10:29:25.187" v="5518" actId="478"/>
          <ac:grpSpMkLst>
            <pc:docMk/>
            <pc:sldMk cId="3175517327" sldId="275"/>
            <ac:grpSpMk id="17" creationId="{A21CAB8B-628E-4ED6-9515-7A017859EA3E}"/>
          </ac:grpSpMkLst>
        </pc:grpChg>
        <pc:grpChg chg="add del mod">
          <ac:chgData name="소 민환" userId="367441008b9a3a76" providerId="LiveId" clId="{064A87A1-1E73-4548-9177-59600C18AB2E}" dt="2020-10-03T16:28:35.709" v="5853" actId="478"/>
          <ac:grpSpMkLst>
            <pc:docMk/>
            <pc:sldMk cId="3175517327" sldId="275"/>
            <ac:grpSpMk id="20" creationId="{3B5DB4C8-0D3C-48EC-AFD0-AEF66C1700F7}"/>
          </ac:grpSpMkLst>
        </pc:grpChg>
        <pc:grpChg chg="add del mod">
          <ac:chgData name="소 민환" userId="367441008b9a3a76" providerId="LiveId" clId="{064A87A1-1E73-4548-9177-59600C18AB2E}" dt="2020-10-03T09:53:03.041" v="4665"/>
          <ac:grpSpMkLst>
            <pc:docMk/>
            <pc:sldMk cId="3175517327" sldId="275"/>
            <ac:grpSpMk id="24" creationId="{F9358CF0-C9B6-46EA-AE48-C3508F87A89E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61" creationId="{159A7FB7-4DEE-44E6-B788-E4E9BBC13CDD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72" creationId="{C754547A-7FD0-48CD-A638-8567A0BE7E23}"/>
          </ac:grpSpMkLst>
        </pc:grpChg>
        <pc:graphicFrameChg chg="add del mod modGraphic">
          <ac:chgData name="소 민환" userId="367441008b9a3a76" providerId="LiveId" clId="{064A87A1-1E73-4548-9177-59600C18AB2E}" dt="2020-10-03T09:52:55.918" v="4663" actId="478"/>
          <ac:graphicFrameMkLst>
            <pc:docMk/>
            <pc:sldMk cId="3175517327" sldId="275"/>
            <ac:graphicFrameMk id="23" creationId="{67150A33-E5AA-4F8E-AB4D-6900DBC6EFB8}"/>
          </ac:graphicFrameMkLst>
        </pc:graphicFrameChg>
        <pc:graphicFrameChg chg="add del mod modGraphic">
          <ac:chgData name="소 민환" userId="367441008b9a3a76" providerId="LiveId" clId="{064A87A1-1E73-4548-9177-59600C18AB2E}" dt="2020-10-03T10:04:53.433" v="4722" actId="478"/>
          <ac:graphicFrameMkLst>
            <pc:docMk/>
            <pc:sldMk cId="3175517327" sldId="275"/>
            <ac:graphicFrameMk id="28" creationId="{0FB5DB09-D4F3-4E91-959B-240CB1E98F2E}"/>
          </ac:graphicFrameMkLst>
        </pc:graphicFrameChg>
        <pc:picChg chg="add mod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18" creationId="{0BEF660E-FFAE-47C0-AEA3-09326DB9764D}"/>
          </ac:picMkLst>
        </pc:picChg>
        <pc:picChg chg="mod topLvl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21" creationId="{D0FF830F-29F8-4989-AE86-A423949FC692}"/>
          </ac:picMkLst>
        </pc:picChg>
        <pc:picChg chg="mod">
          <ac:chgData name="소 민환" userId="367441008b9a3a76" providerId="LiveId" clId="{064A87A1-1E73-4548-9177-59600C18AB2E}" dt="2020-10-03T09:53:01.768" v="4664"/>
          <ac:picMkLst>
            <pc:docMk/>
            <pc:sldMk cId="3175517327" sldId="275"/>
            <ac:picMk id="25" creationId="{D428D72C-D451-4D73-9CCC-1FD3747EC483}"/>
          </ac:picMkLst>
        </pc:pic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31" creationId="{21D56853-4078-416D-8E43-2D842A920AAE}"/>
          </ac:cxnSpMkLst>
        </pc:cxn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42" creationId="{D8452701-05DE-4CDF-AAD9-BA309DB375CD}"/>
          </ac:cxnSpMkLst>
        </pc:cxnChg>
      </pc:sldChg>
      <pc:sldChg chg="addSp delSp modSp new add del mod">
        <pc:chgData name="소 민환" userId="367441008b9a3a76" providerId="LiveId" clId="{064A87A1-1E73-4548-9177-59600C18AB2E}" dt="2020-10-04T02:09:02.192" v="7261"/>
        <pc:sldMkLst>
          <pc:docMk/>
          <pc:sldMk cId="2454580500" sldId="276"/>
        </pc:sldMkLst>
        <pc:spChg chg="add del mod">
          <ac:chgData name="소 민환" userId="367441008b9a3a76" providerId="LiveId" clId="{064A87A1-1E73-4548-9177-59600C18AB2E}" dt="2020-10-04T01:12:57.954" v="5913"/>
          <ac:spMkLst>
            <pc:docMk/>
            <pc:sldMk cId="2454580500" sldId="276"/>
            <ac:spMk id="2" creationId="{960FDDA0-854F-4953-9B71-2BDA6E70A11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3" creationId="{3F41CE69-33FD-43CB-A6D8-58AF2E651AD3}"/>
          </ac:spMkLst>
        </pc:spChg>
        <pc:spChg chg="add mod">
          <ac:chgData name="소 민환" userId="367441008b9a3a76" providerId="LiveId" clId="{064A87A1-1E73-4548-9177-59600C18AB2E}" dt="2020-10-04T01:13:14.058" v="5916" actId="1582"/>
          <ac:spMkLst>
            <pc:docMk/>
            <pc:sldMk cId="2454580500" sldId="276"/>
            <ac:spMk id="3" creationId="{B639ECE3-A689-4137-9424-CD4902B9E0E8}"/>
          </ac:spMkLst>
        </pc:spChg>
        <pc:spChg chg="add mod">
          <ac:chgData name="소 민환" userId="367441008b9a3a76" providerId="LiveId" clId="{064A87A1-1E73-4548-9177-59600C18AB2E}" dt="2020-10-04T01:29:23.868" v="6145" actId="1076"/>
          <ac:spMkLst>
            <pc:docMk/>
            <pc:sldMk cId="2454580500" sldId="276"/>
            <ac:spMk id="4" creationId="{D7749989-794B-4A2E-B671-49300F63C09B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5" creationId="{3C636F55-4401-40E6-8BAA-3B8F73268ED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6" creationId="{20D4897E-09BC-4FFF-94DF-15BB9E7782D9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7" creationId="{566E71E7-BCBE-4A24-8A1F-42BE8EFD1E3D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8" creationId="{D51D5990-73C0-4F6F-8131-D8AE1D1A9DFC}"/>
          </ac:spMkLst>
        </pc:spChg>
        <pc:spChg chg="add mod">
          <ac:chgData name="소 민환" userId="367441008b9a3a76" providerId="LiveId" clId="{064A87A1-1E73-4548-9177-59600C18AB2E}" dt="2020-10-04T01:29:12.929" v="6143" actId="1076"/>
          <ac:spMkLst>
            <pc:docMk/>
            <pc:sldMk cId="2454580500" sldId="276"/>
            <ac:spMk id="9" creationId="{EB8946A1-006C-4DBD-B975-CE9AFD6A37F1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9" creationId="{F9BA54EE-C516-4242-8D57-A6EB39210C29}"/>
          </ac:spMkLst>
        </pc:spChg>
        <pc:spChg chg="add mod">
          <ac:chgData name="소 민환" userId="367441008b9a3a76" providerId="LiveId" clId="{064A87A1-1E73-4548-9177-59600C18AB2E}" dt="2020-10-04T01:16:21.778" v="5938" actId="1582"/>
          <ac:spMkLst>
            <pc:docMk/>
            <pc:sldMk cId="2454580500" sldId="276"/>
            <ac:spMk id="10" creationId="{FC2C9A13-8CF0-47CF-AFCC-8D12B0CB0400}"/>
          </ac:spMkLst>
        </pc:spChg>
        <pc:spChg chg="add mod">
          <ac:chgData name="소 민환" userId="367441008b9a3a76" providerId="LiveId" clId="{064A87A1-1E73-4548-9177-59600C18AB2E}" dt="2020-10-04T01:18:09.039" v="6085"/>
          <ac:spMkLst>
            <pc:docMk/>
            <pc:sldMk cId="2454580500" sldId="276"/>
            <ac:spMk id="11" creationId="{2A751DE9-A15E-4A20-BB6E-BE1A72B5851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1" creationId="{95C896C0-1BCE-4E56-AD86-AEC43FB3F3E6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2" creationId="{13B3DE45-E3C6-435F-9BDB-B6B0F9909CB5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3" creationId="{9A625B48-60DE-48CE-9EB2-694DB47E2960}"/>
          </ac:spMkLst>
        </pc:spChg>
        <pc:spChg chg="add mod">
          <ac:chgData name="소 민환" userId="367441008b9a3a76" providerId="LiveId" clId="{064A87A1-1E73-4548-9177-59600C18AB2E}" dt="2020-10-04T01:20:24.228" v="6093" actId="20577"/>
          <ac:spMkLst>
            <pc:docMk/>
            <pc:sldMk cId="2454580500" sldId="276"/>
            <ac:spMk id="14" creationId="{0D63CAAB-449A-46A7-8A45-F896DD3352F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4" creationId="{7B38ED00-5AD5-41A2-9019-EDE8FE177D7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5" creationId="{C39F5508-4A49-465C-9FC3-51CED854A5E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6" creationId="{1DA8F135-49E2-4827-99D9-0B01DEB95BE5}"/>
          </ac:spMkLst>
        </pc:spChg>
        <pc:spChg chg="add del mod">
          <ac:chgData name="소 민환" userId="367441008b9a3a76" providerId="LiveId" clId="{064A87A1-1E73-4548-9177-59600C18AB2E}" dt="2020-10-04T01:27:06.587" v="6110" actId="478"/>
          <ac:spMkLst>
            <pc:docMk/>
            <pc:sldMk cId="2454580500" sldId="276"/>
            <ac:spMk id="17" creationId="{5ED1B134-4500-4CF9-A3CC-A290EA876D6C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7" creationId="{842E887C-874A-44C0-9203-FF8C4359880F}"/>
          </ac:spMkLst>
        </pc:spChg>
        <pc:spChg chg="add del mod">
          <ac:chgData name="소 민환" userId="367441008b9a3a76" providerId="LiveId" clId="{064A87A1-1E73-4548-9177-59600C18AB2E}" dt="2020-10-03T14:37:46.642" v="5641" actId="478"/>
          <ac:spMkLst>
            <pc:docMk/>
            <pc:sldMk cId="2454580500" sldId="276"/>
            <ac:spMk id="18" creationId="{59E4C030-E2D0-4D56-850C-53EC0CF7B01E}"/>
          </ac:spMkLst>
        </pc:spChg>
        <pc:spChg chg="add mod">
          <ac:chgData name="소 민환" userId="367441008b9a3a76" providerId="LiveId" clId="{064A87A1-1E73-4548-9177-59600C18AB2E}" dt="2020-10-04T01:28:43.596" v="6134" actId="1076"/>
          <ac:spMkLst>
            <pc:docMk/>
            <pc:sldMk cId="2454580500" sldId="276"/>
            <ac:spMk id="20" creationId="{297D9CB1-270F-4E08-8409-B30A9A82DC6D}"/>
          </ac:spMkLst>
        </pc:spChg>
        <pc:spChg chg="add mod">
          <ac:chgData name="소 민환" userId="367441008b9a3a76" providerId="LiveId" clId="{064A87A1-1E73-4548-9177-59600C18AB2E}" dt="2020-10-04T01:29:17.202" v="6144" actId="1076"/>
          <ac:spMkLst>
            <pc:docMk/>
            <pc:sldMk cId="2454580500" sldId="276"/>
            <ac:spMk id="21" creationId="{5BAAE2CD-A6BC-4FC1-AA68-6FF152F17549}"/>
          </ac:spMkLst>
        </pc:spChg>
        <pc:spChg chg="add del mod topLvl">
          <ac:chgData name="소 민환" userId="367441008b9a3a76" providerId="LiveId" clId="{064A87A1-1E73-4548-9177-59600C18AB2E}" dt="2020-10-03T14:40:33.304" v="5657" actId="478"/>
          <ac:spMkLst>
            <pc:docMk/>
            <pc:sldMk cId="2454580500" sldId="276"/>
            <ac:spMk id="21" creationId="{D8A3EE11-300A-49F1-86AC-FFD22CC797E7}"/>
          </ac:spMkLst>
        </pc:spChg>
        <pc:spChg chg="add mod">
          <ac:chgData name="소 민환" userId="367441008b9a3a76" providerId="LiveId" clId="{064A87A1-1E73-4548-9177-59600C18AB2E}" dt="2020-10-04T01:29:02.746" v="6140" actId="1076"/>
          <ac:spMkLst>
            <pc:docMk/>
            <pc:sldMk cId="2454580500" sldId="276"/>
            <ac:spMk id="22" creationId="{0EB4BC12-052D-49F0-9FAD-43AC4A6FD031}"/>
          </ac:spMkLst>
        </pc:spChg>
        <pc:spChg chg="add mod">
          <ac:chgData name="소 민환" userId="367441008b9a3a76" providerId="LiveId" clId="{064A87A1-1E73-4548-9177-59600C18AB2E}" dt="2020-10-04T01:29:07.538" v="6142" actId="1076"/>
          <ac:spMkLst>
            <pc:docMk/>
            <pc:sldMk cId="2454580500" sldId="276"/>
            <ac:spMk id="23" creationId="{4BCFE1A6-6102-4B62-8FF3-3AB665C82AEE}"/>
          </ac:spMkLst>
        </pc:spChg>
        <pc:spChg chg="add del mod">
          <ac:chgData name="소 민환" userId="367441008b9a3a76" providerId="LiveId" clId="{064A87A1-1E73-4548-9177-59600C18AB2E}" dt="2020-10-03T16:10:45.147" v="5755" actId="1076"/>
          <ac:spMkLst>
            <pc:docMk/>
            <pc:sldMk cId="2454580500" sldId="276"/>
            <ac:spMk id="23" creationId="{626037C7-828D-4F22-BD89-DBEF2F8B5259}"/>
          </ac:spMkLst>
        </pc:spChg>
        <pc:spChg chg="add mod">
          <ac:chgData name="소 민환" userId="367441008b9a3a76" providerId="LiveId" clId="{064A87A1-1E73-4548-9177-59600C18AB2E}" dt="2020-10-04T01:30:08.840" v="6206" actId="255"/>
          <ac:spMkLst>
            <pc:docMk/>
            <pc:sldMk cId="2454580500" sldId="276"/>
            <ac:spMk id="24" creationId="{E86AB251-4582-4FF7-BF12-95B7E6D6FFB8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5" creationId="{85729154-3901-4029-86D1-EACA1AD9D832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6" creationId="{74DEF85E-2302-472F-B615-D413297100AD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7" creationId="{11CB93BE-A633-4FAA-AE36-3B5FFF70148C}"/>
          </ac:spMkLst>
        </pc:spChg>
        <pc:spChg chg="add mod">
          <ac:chgData name="소 민환" userId="367441008b9a3a76" providerId="LiveId" clId="{064A87A1-1E73-4548-9177-59600C18AB2E}" dt="2020-10-04T01:32:24.319" v="6266"/>
          <ac:spMkLst>
            <pc:docMk/>
            <pc:sldMk cId="2454580500" sldId="276"/>
            <ac:spMk id="27" creationId="{A108BBAA-60BA-490C-B438-B9A1C179D1B3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8" creationId="{D4A3B16A-59D6-4BAF-9772-E8655147B644}"/>
          </ac:spMkLst>
        </pc:spChg>
        <pc:spChg chg="add mod">
          <ac:chgData name="소 민환" userId="367441008b9a3a76" providerId="LiveId" clId="{064A87A1-1E73-4548-9177-59600C18AB2E}" dt="2020-10-04T02:09:02.192" v="7261"/>
          <ac:spMkLst>
            <pc:docMk/>
            <pc:sldMk cId="2454580500" sldId="276"/>
            <ac:spMk id="28" creationId="{D84A4A85-7FEC-466C-B335-960EE1CC97DC}"/>
          </ac:spMkLst>
        </pc:spChg>
        <pc:spChg chg="mod">
          <ac:chgData name="소 민환" userId="367441008b9a3a76" providerId="LiveId" clId="{064A87A1-1E73-4548-9177-59600C18AB2E}" dt="2020-10-03T16:08:57.330" v="5749" actId="20577"/>
          <ac:spMkLst>
            <pc:docMk/>
            <pc:sldMk cId="2454580500" sldId="276"/>
            <ac:spMk id="29" creationId="{93C17B25-B1EF-4642-B6FC-85B69716400E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1" creationId="{5534E769-CC60-4FF0-BF90-346E946EBD81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2" creationId="{138A09BF-76E1-4229-BE18-FB7BAC25D985}"/>
          </ac:spMkLst>
        </pc:spChg>
        <pc:spChg chg="mod">
          <ac:chgData name="소 민환" userId="367441008b9a3a76" providerId="LiveId" clId="{064A87A1-1E73-4548-9177-59600C18AB2E}" dt="2020-10-03T16:09:30.496" v="5750" actId="1076"/>
          <ac:spMkLst>
            <pc:docMk/>
            <pc:sldMk cId="2454580500" sldId="276"/>
            <ac:spMk id="33" creationId="{8616DBE2-B91C-4689-816D-060FBB76F6B7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4" creationId="{561D721E-FD3A-44DD-A6CE-045233332BE9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5" creationId="{CBBB0C66-A723-49C9-9CCE-1BE1CB03A080}"/>
          </ac:spMkLst>
        </pc:spChg>
        <pc:spChg chg="mod">
          <ac:chgData name="소 민환" userId="367441008b9a3a76" providerId="LiveId" clId="{064A87A1-1E73-4548-9177-59600C18AB2E}" dt="2020-10-03T16:09:47.769" v="5753" actId="1076"/>
          <ac:spMkLst>
            <pc:docMk/>
            <pc:sldMk cId="2454580500" sldId="276"/>
            <ac:spMk id="36" creationId="{AF5A186B-75F1-4ED3-87F6-4D846094483A}"/>
          </ac:spMkLst>
        </pc:spChg>
        <pc:spChg chg="mod">
          <ac:chgData name="소 민환" userId="367441008b9a3a76" providerId="LiveId" clId="{064A87A1-1E73-4548-9177-59600C18AB2E}" dt="2020-10-03T16:09:41.220" v="5752" actId="1076"/>
          <ac:spMkLst>
            <pc:docMk/>
            <pc:sldMk cId="2454580500" sldId="276"/>
            <ac:spMk id="37" creationId="{B73211BD-6B1B-49E8-A3CD-D7DD2D8C7622}"/>
          </ac:spMkLst>
        </pc:spChg>
        <pc:spChg chg="add del mod">
          <ac:chgData name="소 민환" userId="367441008b9a3a76" providerId="LiveId" clId="{064A87A1-1E73-4548-9177-59600C18AB2E}" dt="2020-10-03T14:53:05.449" v="5692" actId="478"/>
          <ac:spMkLst>
            <pc:docMk/>
            <pc:sldMk cId="2454580500" sldId="276"/>
            <ac:spMk id="39" creationId="{41548E10-E7FF-4E5A-9A42-C57D4AD78582}"/>
          </ac:spMkLst>
        </pc:spChg>
        <pc:spChg chg="add mod topLvl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41" creationId="{0947C1CF-C6F6-416F-89B9-0DAFE101F6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0" creationId="{8D0DED81-E913-4598-ADB6-6398429D99C8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1" creationId="{7671B094-6957-4217-83F0-37823B22AED4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3" creationId="{DE4AF92E-C752-4D86-BD31-A49A94F62314}"/>
          </ac:spMkLst>
        </pc:spChg>
        <pc:spChg chg="del mod topLvl">
          <ac:chgData name="소 민환" userId="367441008b9a3a76" providerId="LiveId" clId="{064A87A1-1E73-4548-9177-59600C18AB2E}" dt="2020-10-04T01:28:50.363" v="6137" actId="478"/>
          <ac:spMkLst>
            <pc:docMk/>
            <pc:sldMk cId="2454580500" sldId="276"/>
            <ac:spMk id="54" creationId="{AC3226B0-68D4-461C-92C0-3F45029DFD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5" creationId="{41EEE8DC-AD13-4144-9D1D-0C43C9EBCC25}"/>
          </ac:spMkLst>
        </pc:spChg>
        <pc:spChg chg="del mod topLvl">
          <ac:chgData name="소 민환" userId="367441008b9a3a76" providerId="LiveId" clId="{064A87A1-1E73-4548-9177-59600C18AB2E}" dt="2020-10-04T01:28:52.682" v="6138" actId="478"/>
          <ac:spMkLst>
            <pc:docMk/>
            <pc:sldMk cId="2454580500" sldId="276"/>
            <ac:spMk id="56" creationId="{2BB9920B-8DEB-456C-8692-4F95B9EFAC42}"/>
          </ac:spMkLst>
        </pc:spChg>
        <pc:spChg chg="del mod topLvl">
          <ac:chgData name="소 민환" userId="367441008b9a3a76" providerId="LiveId" clId="{064A87A1-1E73-4548-9177-59600C18AB2E}" dt="2020-10-04T01:28:35.086" v="6132" actId="478"/>
          <ac:spMkLst>
            <pc:docMk/>
            <pc:sldMk cId="2454580500" sldId="276"/>
            <ac:spMk id="57" creationId="{E5DB317D-2BC6-4A51-8446-A2C9561B6017}"/>
          </ac:spMkLst>
        </pc:spChg>
        <pc:spChg chg="del mod topLvl">
          <ac:chgData name="소 민환" userId="367441008b9a3a76" providerId="LiveId" clId="{064A87A1-1E73-4548-9177-59600C18AB2E}" dt="2020-10-04T01:28:36.139" v="6133" actId="478"/>
          <ac:spMkLst>
            <pc:docMk/>
            <pc:sldMk cId="2454580500" sldId="276"/>
            <ac:spMk id="58" creationId="{90598481-0111-4564-85D6-F127ACFACDB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9" creationId="{213E8D5E-456C-4F52-B099-2B97C875204E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0" creationId="{2DA9BF4A-AB38-4C65-8C61-74449D55F5DA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2" creationId="{6DF77A79-1696-470A-9E2D-1B6F0D6063F2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3" creationId="{9B591820-A7C8-4BDC-A7C6-88C526A58D2D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4" creationId="{7EEF40BA-BB3D-4AA5-8F98-068D666A10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5" creationId="{8E4C6BBE-3254-49A8-903C-6AEEB6469FCF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6" creationId="{47964F3F-FF83-4CC2-B2E5-A860782079A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8" creationId="{E015893F-F4E1-4BDC-BD51-12491C26131C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9" creationId="{A39050DD-6828-41A2-9309-622464918C61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0" creationId="{A3DD966E-BF72-4F46-A30F-0AA9D02DA6E5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1" creationId="{F4180876-B18A-4BEB-A936-A349B033BF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2" creationId="{EF386B34-C329-4F68-A18A-FD640A05A8D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3" creationId="{D6022FA4-E8AA-444A-9CE5-E27AFDF29DC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4" creationId="{468DD428-FBD8-4523-928B-8284D11EA79E}"/>
          </ac:spMkLst>
        </pc:spChg>
        <pc:spChg chg="add mod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76" creationId="{FB742426-0D40-4650-959B-2B8C3D097A5E}"/>
          </ac:spMkLst>
        </pc:spChg>
        <pc:grpChg chg="add del mod ord">
          <ac:chgData name="소 민환" userId="367441008b9a3a76" providerId="LiveId" clId="{064A87A1-1E73-4548-9177-59600C18AB2E}" dt="2020-10-03T14:37:48.035" v="5642" actId="478"/>
          <ac:grpSpMkLst>
            <pc:docMk/>
            <pc:sldMk cId="2454580500" sldId="276"/>
            <ac:grpSpMk id="2" creationId="{C7D74500-5519-4D17-BDED-59CA6EB4ED4C}"/>
          </ac:grpSpMkLst>
        </pc:grpChg>
        <pc:grpChg chg="add del mod">
          <ac:chgData name="소 민환" userId="367441008b9a3a76" providerId="LiveId" clId="{064A87A1-1E73-4548-9177-59600C18AB2E}" dt="2020-10-03T14:40:27.461" v="5654" actId="165"/>
          <ac:grpSpMkLst>
            <pc:docMk/>
            <pc:sldMk cId="2454580500" sldId="276"/>
            <ac:grpSpMk id="19" creationId="{607D27B3-254F-4EB8-A3CE-CAD2C5236818}"/>
          </ac:grpSpMkLst>
        </pc:grpChg>
        <pc:grpChg chg="add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22" creationId="{E06977EA-F3B5-455B-B5AF-E09AE030F597}"/>
          </ac:grpSpMkLst>
        </pc:grpChg>
        <pc:grpChg chg="add mod">
          <ac:chgData name="소 민환" userId="367441008b9a3a76" providerId="LiveId" clId="{064A87A1-1E73-4548-9177-59600C18AB2E}" dt="2020-10-03T14:56:43.172" v="5715" actId="164"/>
          <ac:grpSpMkLst>
            <pc:docMk/>
            <pc:sldMk cId="2454580500" sldId="276"/>
            <ac:grpSpMk id="42" creationId="{8A873BA1-1AAD-482C-BC89-1222BAFC519E}"/>
          </ac:grpSpMkLst>
        </pc:grpChg>
        <pc:grpChg chg="add del mod topLvl">
          <ac:chgData name="소 민환" userId="367441008b9a3a76" providerId="LiveId" clId="{064A87A1-1E73-4548-9177-59600C18AB2E}" dt="2020-10-03T16:12:07.144" v="5760" actId="478"/>
          <ac:grpSpMkLst>
            <pc:docMk/>
            <pc:sldMk cId="2454580500" sldId="276"/>
            <ac:grpSpMk id="43" creationId="{065BB925-E67A-4206-8B45-E977CF36FA41}"/>
          </ac:grpSpMkLst>
        </pc:grpChg>
        <pc:grpChg chg="add del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46" creationId="{FB09C66C-56A3-4D1D-9F7E-25589DBABBE1}"/>
          </ac:grpSpMkLst>
        </pc:grpChg>
        <pc:grpChg chg="add del mod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7" creationId="{2A349909-581D-4609-B038-31E38C12B7A1}"/>
          </ac:grpSpMkLst>
        </pc:grpChg>
        <pc:grpChg chg="mod topLvl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9" creationId="{346F9A79-54B7-4132-AF71-BE1184899813}"/>
          </ac:grpSpMkLst>
        </pc:grpChg>
        <pc:picChg chg="add mod">
          <ac:chgData name="소 민환" userId="367441008b9a3a76" providerId="LiveId" clId="{064A87A1-1E73-4548-9177-59600C18AB2E}" dt="2020-10-04T01:27:14.305" v="6114" actId="1076"/>
          <ac:picMkLst>
            <pc:docMk/>
            <pc:sldMk cId="2454580500" sldId="276"/>
            <ac:picMk id="19" creationId="{92C885BA-CAA5-4ED7-8AD6-246D3A894A97}"/>
          </ac:picMkLst>
        </pc:picChg>
        <pc:picChg chg="add del mod topLvl">
          <ac:chgData name="소 민환" userId="367441008b9a3a76" providerId="LiveId" clId="{064A87A1-1E73-4548-9177-59600C18AB2E}" dt="2020-10-03T15:59:57.340" v="5729" actId="165"/>
          <ac:picMkLst>
            <pc:docMk/>
            <pc:sldMk cId="2454580500" sldId="276"/>
            <ac:picMk id="20" creationId="{86F19391-1773-4223-A955-0E4875148065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48" creationId="{14425644-53C4-44B6-9E58-4441AABE984C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52" creationId="{3F89ACDC-7037-40A7-93DE-FB999948007C}"/>
          </ac:picMkLst>
        </pc:pic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4" creationId="{D4406D23-1B88-41EB-BAED-66D8AD66C9AA}"/>
          </ac:cxnSpMkLst>
        </pc:cxnChg>
        <pc:cxnChg chg="add del">
          <ac:chgData name="소 민환" userId="367441008b9a3a76" providerId="LiveId" clId="{064A87A1-1E73-4548-9177-59600C18AB2E}" dt="2020-10-04T01:13:55.706" v="5922" actId="11529"/>
          <ac:cxnSpMkLst>
            <pc:docMk/>
            <pc:sldMk cId="2454580500" sldId="276"/>
            <ac:cxnSpMk id="6" creationId="{8984A09D-23D0-44EA-92AD-6953B3EEA1CF}"/>
          </ac:cxnSpMkLst>
        </pc:cxnChg>
        <pc:cxnChg chg="add mod">
          <ac:chgData name="소 민환" userId="367441008b9a3a76" providerId="LiveId" clId="{064A87A1-1E73-4548-9177-59600C18AB2E}" dt="2020-10-04T01:14:05.219" v="5924" actId="208"/>
          <ac:cxnSpMkLst>
            <pc:docMk/>
            <pc:sldMk cId="2454580500" sldId="276"/>
            <ac:cxnSpMk id="8" creationId="{FEC3F5D0-942A-4DB6-9FB7-546B7C2E26C6}"/>
          </ac:cxnSpMkLst>
        </pc:cxn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10" creationId="{A5F50246-6364-4006-A4C8-41F307DDABC7}"/>
          </ac:cxnSpMkLst>
        </pc:cxnChg>
        <pc:cxnChg chg="add mod">
          <ac:chgData name="소 민환" userId="367441008b9a3a76" providerId="LiveId" clId="{064A87A1-1E73-4548-9177-59600C18AB2E}" dt="2020-10-04T01:18:44.660" v="6087" actId="208"/>
          <ac:cxnSpMkLst>
            <pc:docMk/>
            <pc:sldMk cId="2454580500" sldId="276"/>
            <ac:cxnSpMk id="13" creationId="{B3B2F1DD-0334-456A-9B2D-34EA1B4559F3}"/>
          </ac:cxnSpMkLst>
        </pc:cxnChg>
        <pc:cxnChg chg="add mod">
          <ac:chgData name="소 민환" userId="367441008b9a3a76" providerId="LiveId" clId="{064A87A1-1E73-4548-9177-59600C18AB2E}" dt="2020-10-04T01:29:12.929" v="6143" actId="1076"/>
          <ac:cxnSpMkLst>
            <pc:docMk/>
            <pc:sldMk cId="2454580500" sldId="276"/>
            <ac:cxnSpMk id="16" creationId="{17E497CA-6B7C-42AF-B0C4-ACF31B7946E3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24" creationId="{F360A551-4543-4CBC-8E88-207CD6B6AE65}"/>
          </ac:cxnSpMkLst>
        </pc:cxnChg>
        <pc:cxnChg chg="add mod">
          <ac:chgData name="소 민환" userId="367441008b9a3a76" providerId="LiveId" clId="{064A87A1-1E73-4548-9177-59600C18AB2E}" dt="2020-10-04T01:30:26.471" v="6208" actId="208"/>
          <ac:cxnSpMkLst>
            <pc:docMk/>
            <pc:sldMk cId="2454580500" sldId="276"/>
            <ac:cxnSpMk id="26" creationId="{40C06BD0-EE1C-407D-8F8E-3488087F323E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30" creationId="{83DC8B30-5618-42EF-981A-629DD2B8019E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1" creationId="{FD3673D6-92AF-4DC9-8A00-FDE89B8D09BC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7" creationId="{76E4536E-CDA0-490F-8B54-7BFA3EEE6D44}"/>
          </ac:cxnSpMkLst>
        </pc:cxnChg>
      </pc:sldChg>
      <pc:sldChg chg="addSp delSp modSp new mod">
        <pc:chgData name="소 민환" userId="367441008b9a3a76" providerId="LiveId" clId="{064A87A1-1E73-4548-9177-59600C18AB2E}" dt="2020-10-04T05:53:40.944" v="9676" actId="20577"/>
        <pc:sldMkLst>
          <pc:docMk/>
          <pc:sldMk cId="7117691" sldId="277"/>
        </pc:sldMkLst>
        <pc:spChg chg="add del mod">
          <ac:chgData name="소 민환" userId="367441008b9a3a76" providerId="LiveId" clId="{064A87A1-1E73-4548-9177-59600C18AB2E}" dt="2020-10-04T01:53:37.209" v="6352" actId="1076"/>
          <ac:spMkLst>
            <pc:docMk/>
            <pc:sldMk cId="7117691" sldId="277"/>
            <ac:spMk id="3" creationId="{F42602DD-9215-49B8-B609-86D2D587B432}"/>
          </ac:spMkLst>
        </pc:spChg>
        <pc:spChg chg="add del">
          <ac:chgData name="소 민환" userId="367441008b9a3a76" providerId="LiveId" clId="{064A87A1-1E73-4548-9177-59600C18AB2E}" dt="2020-10-04T01:53:04.884" v="6301" actId="22"/>
          <ac:spMkLst>
            <pc:docMk/>
            <pc:sldMk cId="7117691" sldId="277"/>
            <ac:spMk id="5" creationId="{2A50DE32-EE7B-40CF-8834-0748C072622A}"/>
          </ac:spMkLst>
        </pc:spChg>
        <pc:spChg chg="add mod">
          <ac:chgData name="소 민환" userId="367441008b9a3a76" providerId="LiveId" clId="{064A87A1-1E73-4548-9177-59600C18AB2E}" dt="2020-10-04T05:53:40.944" v="9676" actId="20577"/>
          <ac:spMkLst>
            <pc:docMk/>
            <pc:sldMk cId="7117691" sldId="277"/>
            <ac:spMk id="6" creationId="{6862CA79-BF7C-4F23-85FF-940F4B2902C5}"/>
          </ac:spMkLst>
        </pc:spChg>
      </pc:sldChg>
    </pc:docChg>
  </pc:docChgLst>
  <pc:docChgLst>
    <pc:chgData name="소 민환" userId="367441008b9a3a76" providerId="LiveId" clId="{2049F72F-2454-40F5-8B57-A404F7479B42}"/>
    <pc:docChg chg="undo custSel addSld delSld modSld">
      <pc:chgData name="소 민환" userId="367441008b9a3a76" providerId="LiveId" clId="{2049F72F-2454-40F5-8B57-A404F7479B42}" dt="2020-09-30T10:54:49.727" v="2770" actId="478"/>
      <pc:docMkLst>
        <pc:docMk/>
      </pc:docMkLst>
      <pc:sldChg chg="modSp mod">
        <pc:chgData name="소 민환" userId="367441008b9a3a76" providerId="LiveId" clId="{2049F72F-2454-40F5-8B57-A404F7479B42}" dt="2020-09-28T10:29:11.192" v="2722" actId="113"/>
        <pc:sldMkLst>
          <pc:docMk/>
          <pc:sldMk cId="2027351517" sldId="256"/>
        </pc:sldMkLst>
        <pc:spChg chg="mod">
          <ac:chgData name="소 민환" userId="367441008b9a3a76" providerId="LiveId" clId="{2049F72F-2454-40F5-8B57-A404F7479B42}" dt="2020-09-28T10:29:11.192" v="2722" actId="113"/>
          <ac:spMkLst>
            <pc:docMk/>
            <pc:sldMk cId="2027351517" sldId="256"/>
            <ac:spMk id="2" creationId="{D33747E8-0037-4B35-B134-55B87DB0E416}"/>
          </ac:spMkLst>
        </pc:spChg>
      </pc:sldChg>
      <pc:sldChg chg="modSp mod">
        <pc:chgData name="소 민환" userId="367441008b9a3a76" providerId="LiveId" clId="{2049F72F-2454-40F5-8B57-A404F7479B42}" dt="2020-09-28T08:50:44.195" v="879" actId="20577"/>
        <pc:sldMkLst>
          <pc:docMk/>
          <pc:sldMk cId="1186200925" sldId="257"/>
        </pc:sldMkLst>
        <pc:spChg chg="mod">
          <ac:chgData name="소 민환" userId="367441008b9a3a76" providerId="LiveId" clId="{2049F72F-2454-40F5-8B57-A404F7479B42}" dt="2020-09-28T08:50:44.195" v="879" actId="20577"/>
          <ac:spMkLst>
            <pc:docMk/>
            <pc:sldMk cId="1186200925" sldId="257"/>
            <ac:spMk id="4" creationId="{14A0607F-EB64-4B8A-924E-8811C844DCE5}"/>
          </ac:spMkLst>
        </pc:spChg>
      </pc:sldChg>
      <pc:sldChg chg="modSp mod">
        <pc:chgData name="소 민환" userId="367441008b9a3a76" providerId="LiveId" clId="{2049F72F-2454-40F5-8B57-A404F7479B42}" dt="2020-09-28T08:55:40.961" v="925" actId="207"/>
        <pc:sldMkLst>
          <pc:docMk/>
          <pc:sldMk cId="2307861066" sldId="258"/>
        </pc:sldMkLst>
        <pc:spChg chg="mod">
          <ac:chgData name="소 민환" userId="367441008b9a3a76" providerId="LiveId" clId="{2049F72F-2454-40F5-8B57-A404F7479B42}" dt="2020-09-28T08:55:40.961" v="925" actId="207"/>
          <ac:spMkLst>
            <pc:docMk/>
            <pc:sldMk cId="2307861066" sldId="258"/>
            <ac:spMk id="6" creationId="{0F120071-C42A-43CC-B73A-938CCB1F8084}"/>
          </ac:spMkLst>
        </pc:spChg>
      </pc:sldChg>
      <pc:sldChg chg="addSp modSp mod">
        <pc:chgData name="소 민환" userId="367441008b9a3a76" providerId="LiveId" clId="{2049F72F-2454-40F5-8B57-A404F7479B42}" dt="2020-09-28T08:22:44.969" v="842" actId="20577"/>
        <pc:sldMkLst>
          <pc:docMk/>
          <pc:sldMk cId="544042173" sldId="259"/>
        </pc:sldMkLst>
        <pc:spChg chg="add mod">
          <ac:chgData name="소 민환" userId="367441008b9a3a76" providerId="LiveId" clId="{2049F72F-2454-40F5-8B57-A404F7479B42}" dt="2020-09-28T08:22:34.328" v="841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2049F72F-2454-40F5-8B57-A404F7479B42}" dt="2020-09-28T08:11:46.489" v="827" actId="1076"/>
          <ac:spMkLst>
            <pc:docMk/>
            <pc:sldMk cId="544042173" sldId="259"/>
            <ac:spMk id="3" creationId="{A682A60A-FA4A-4A61-8F6B-DD3456ADB231}"/>
          </ac:spMkLst>
        </pc:spChg>
        <pc:spChg chg="mod">
          <ac:chgData name="소 민환" userId="367441008b9a3a76" providerId="LiveId" clId="{2049F72F-2454-40F5-8B57-A404F7479B42}" dt="2020-09-28T08:22:44.969" v="842" actId="20577"/>
          <ac:spMkLst>
            <pc:docMk/>
            <pc:sldMk cId="544042173" sldId="259"/>
            <ac:spMk id="10" creationId="{805C1A2C-320B-411E-AD84-7E5E1FDFC4E4}"/>
          </ac:spMkLst>
        </pc:spChg>
        <pc:spChg chg="add mod">
          <ac:chgData name="소 민환" userId="367441008b9a3a76" providerId="LiveId" clId="{2049F72F-2454-40F5-8B57-A404F7479B42}" dt="2020-09-28T02:33:39.289" v="794" actId="207"/>
          <ac:spMkLst>
            <pc:docMk/>
            <pc:sldMk cId="544042173" sldId="259"/>
            <ac:spMk id="11" creationId="{535A9DF0-8710-4E1E-9D39-331FE492270D}"/>
          </ac:spMkLst>
        </pc:spChg>
      </pc:sldChg>
      <pc:sldChg chg="addSp delSp modSp mod">
        <pc:chgData name="소 민환" userId="367441008b9a3a76" providerId="LiveId" clId="{2049F72F-2454-40F5-8B57-A404F7479B42}" dt="2020-09-30T10:54:49.727" v="2770" actId="478"/>
        <pc:sldMkLst>
          <pc:docMk/>
          <pc:sldMk cId="553629223" sldId="260"/>
        </pc:sldMkLst>
        <pc:spChg chg="add del mod topLvl">
          <ac:chgData name="소 민환" userId="367441008b9a3a76" providerId="LiveId" clId="{2049F72F-2454-40F5-8B57-A404F7479B42}" dt="2020-09-30T10:52:49.752" v="2753" actId="478"/>
          <ac:spMkLst>
            <pc:docMk/>
            <pc:sldMk cId="553629223" sldId="260"/>
            <ac:spMk id="2" creationId="{1B0FE4C4-434D-4620-A2D2-59AA4B2DA9FA}"/>
          </ac:spMkLst>
        </pc:spChg>
        <pc:spChg chg="mod">
          <ac:chgData name="소 민환" userId="367441008b9a3a76" providerId="LiveId" clId="{2049F72F-2454-40F5-8B57-A404F7479B42}" dt="2020-09-30T10:51:28.163" v="2743" actId="1076"/>
          <ac:spMkLst>
            <pc:docMk/>
            <pc:sldMk cId="553629223" sldId="260"/>
            <ac:spMk id="3" creationId="{3FBEF055-B705-48CE-A70D-E8C48AD953DD}"/>
          </ac:spMkLst>
        </pc:spChg>
        <pc:spChg chg="add del mod">
          <ac:chgData name="소 민환" userId="367441008b9a3a76" providerId="LiveId" clId="{2049F72F-2454-40F5-8B57-A404F7479B42}" dt="2020-09-30T10:54:49.727" v="2770" actId="478"/>
          <ac:spMkLst>
            <pc:docMk/>
            <pc:sldMk cId="553629223" sldId="260"/>
            <ac:spMk id="5" creationId="{57663173-CE14-469F-B0F7-76DC51861410}"/>
          </ac:spMkLst>
        </pc:spChg>
        <pc:spChg chg="add mod topLvl">
          <ac:chgData name="소 민환" userId="367441008b9a3a76" providerId="LiveId" clId="{2049F72F-2454-40F5-8B57-A404F7479B42}" dt="2020-09-30T10:54:17.309" v="2765" actId="164"/>
          <ac:spMkLst>
            <pc:docMk/>
            <pc:sldMk cId="553629223" sldId="260"/>
            <ac:spMk id="6" creationId="{438D6214-DCE2-4F67-91FF-F779CC1283F7}"/>
          </ac:spMkLst>
        </pc:spChg>
        <pc:spChg chg="mod">
          <ac:chgData name="소 민환" userId="367441008b9a3a76" providerId="LiveId" clId="{2049F72F-2454-40F5-8B57-A404F7479B42}" dt="2020-09-28T09:35:56.463" v="1044"/>
          <ac:spMkLst>
            <pc:docMk/>
            <pc:sldMk cId="553629223" sldId="260"/>
            <ac:spMk id="11" creationId="{32FB6A9C-3414-4293-9D66-C448AF523D7D}"/>
          </ac:spMkLst>
        </pc:spChg>
        <pc:spChg chg="del mod topLvl">
          <ac:chgData name="소 민환" userId="367441008b9a3a76" providerId="LiveId" clId="{2049F72F-2454-40F5-8B57-A404F7479B42}" dt="2020-09-30T10:53:51.027" v="2762" actId="478"/>
          <ac:spMkLst>
            <pc:docMk/>
            <pc:sldMk cId="553629223" sldId="260"/>
            <ac:spMk id="14" creationId="{50BACF64-3E8F-4D56-A273-77BEA2AB7440}"/>
          </ac:spMkLst>
        </pc:spChg>
        <pc:grpChg chg="add del mod topLvl">
          <ac:chgData name="소 민환" userId="367441008b9a3a76" providerId="LiveId" clId="{2049F72F-2454-40F5-8B57-A404F7479B42}" dt="2020-09-30T10:52:49.752" v="2753" actId="478"/>
          <ac:grpSpMkLst>
            <pc:docMk/>
            <pc:sldMk cId="553629223" sldId="260"/>
            <ac:grpSpMk id="8" creationId="{F962EB94-8A26-4DE5-A058-2462C8C45228}"/>
          </ac:grpSpMkLst>
        </pc:grpChg>
        <pc:grpChg chg="add del mod">
          <ac:chgData name="소 민환" userId="367441008b9a3a76" providerId="LiveId" clId="{2049F72F-2454-40F5-8B57-A404F7479B42}" dt="2020-09-30T10:52:46.187" v="2752" actId="165"/>
          <ac:grpSpMkLst>
            <pc:docMk/>
            <pc:sldMk cId="553629223" sldId="260"/>
            <ac:grpSpMk id="9" creationId="{A78BD8DE-EC37-4668-8866-48FAF6F1616C}"/>
          </ac:grpSpMkLst>
        </pc:grpChg>
        <pc:grpChg chg="add mod">
          <ac:chgData name="소 민환" userId="367441008b9a3a76" providerId="LiveId" clId="{2049F72F-2454-40F5-8B57-A404F7479B42}" dt="2020-09-30T10:54:48.319" v="2769" actId="1076"/>
          <ac:grpSpMkLst>
            <pc:docMk/>
            <pc:sldMk cId="553629223" sldId="260"/>
            <ac:grpSpMk id="12" creationId="{10C4D953-9D97-4B72-8F09-2A94C5309AAC}"/>
          </ac:grpSpMkLst>
        </pc:grpChg>
        <pc:grpChg chg="mod">
          <ac:chgData name="소 민환" userId="367441008b9a3a76" providerId="LiveId" clId="{2049F72F-2454-40F5-8B57-A404F7479B42}" dt="2020-09-30T10:54:45.626" v="2768" actId="1076"/>
          <ac:grpSpMkLst>
            <pc:docMk/>
            <pc:sldMk cId="553629223" sldId="260"/>
            <ac:grpSpMk id="13" creationId="{A6463009-23AA-4E76-AA04-672DB19FFE45}"/>
          </ac:grpSpMkLst>
        </pc:grpChg>
        <pc:grpChg chg="del mod topLvl">
          <ac:chgData name="소 민환" userId="367441008b9a3a76" providerId="LiveId" clId="{2049F72F-2454-40F5-8B57-A404F7479B42}" dt="2020-09-30T10:53:51.027" v="2762" actId="478"/>
          <ac:grpSpMkLst>
            <pc:docMk/>
            <pc:sldMk cId="553629223" sldId="260"/>
            <ac:grpSpMk id="17" creationId="{0A386BE5-B247-438B-A5D5-CD345A392337}"/>
          </ac:grpSpMkLst>
        </pc:grpChg>
        <pc:picChg chg="mod topLvl">
          <ac:chgData name="소 민환" userId="367441008b9a3a76" providerId="LiveId" clId="{2049F72F-2454-40F5-8B57-A404F7479B42}" dt="2020-09-30T10:54:17.309" v="2765" actId="164"/>
          <ac:picMkLst>
            <pc:docMk/>
            <pc:sldMk cId="553629223" sldId="260"/>
            <ac:picMk id="16" creationId="{8CD51724-3F6A-43B5-AC8C-F564E47BDADA}"/>
          </ac:picMkLst>
        </pc:picChg>
      </pc:sldChg>
      <pc:sldChg chg="addSp modSp mod">
        <pc:chgData name="소 민환" userId="367441008b9a3a76" providerId="LiveId" clId="{2049F72F-2454-40F5-8B57-A404F7479B42}" dt="2020-09-28T09:34:37.554" v="997" actId="164"/>
        <pc:sldMkLst>
          <pc:docMk/>
          <pc:sldMk cId="3515605015" sldId="261"/>
        </pc:sldMkLst>
        <pc:spChg chg="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8" creationId="{2B887A56-2D05-4B2E-9C65-FD54BB102497}"/>
          </ac:spMkLst>
        </pc:spChg>
        <pc:spChg chg="add 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13" creationId="{B145EA2C-9A21-4920-918E-6267CEF8E268}"/>
          </ac:spMkLst>
        </pc:spChg>
        <pc:spChg chg="mod">
          <ac:chgData name="소 민환" userId="367441008b9a3a76" providerId="LiveId" clId="{2049F72F-2454-40F5-8B57-A404F7479B42}" dt="2020-09-28T02:28:35.467" v="67"/>
          <ac:spMkLst>
            <pc:docMk/>
            <pc:sldMk cId="3515605015" sldId="261"/>
            <ac:spMk id="16" creationId="{3B4F440E-0F37-4C9A-9AF5-83BC0E8C49EE}"/>
          </ac:spMkLst>
        </pc:spChg>
        <pc:spChg chg="add mod">
          <ac:chgData name="소 민환" userId="367441008b9a3a76" providerId="LiveId" clId="{2049F72F-2454-40F5-8B57-A404F7479B42}" dt="2020-09-28T02:32:00.882" v="553" actId="20577"/>
          <ac:spMkLst>
            <pc:docMk/>
            <pc:sldMk cId="3515605015" sldId="261"/>
            <ac:spMk id="18" creationId="{42C8EE1C-DBE6-43BE-BFCF-E815DC03E4E1}"/>
          </ac:spMkLst>
        </pc:s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2" creationId="{15F3C86F-9BB0-41B8-9B68-5E9E763C7B42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4" creationId="{2048F115-81DE-4783-9613-6AAD6630CFBF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5" creationId="{045CF10C-955F-42F6-B286-5CC04F8D169F}"/>
          </ac:grpSpMkLst>
        </pc:grpChg>
        <pc:picChg chg="mod">
          <ac:chgData name="소 민환" userId="367441008b9a3a76" providerId="LiveId" clId="{2049F72F-2454-40F5-8B57-A404F7479B42}" dt="2020-09-28T02:28:35.467" v="67"/>
          <ac:picMkLst>
            <pc:docMk/>
            <pc:sldMk cId="3515605015" sldId="261"/>
            <ac:picMk id="17" creationId="{C951ACF9-649C-426B-9BAA-F7DFAF17DAB2}"/>
          </ac:picMkLst>
        </pc:picChg>
        <pc:cxnChg chg="add mod">
          <ac:chgData name="소 민환" userId="367441008b9a3a76" providerId="LiveId" clId="{2049F72F-2454-40F5-8B57-A404F7479B42}" dt="2020-09-28T02:28:22.721" v="65" actId="164"/>
          <ac:cxnSpMkLst>
            <pc:docMk/>
            <pc:sldMk cId="3515605015" sldId="261"/>
            <ac:cxnSpMk id="12" creationId="{0666F6E5-3F43-4325-846F-DBF24F31F13B}"/>
          </ac:cxnSpMkLst>
        </pc:cxnChg>
      </pc:sldChg>
      <pc:sldChg chg="addSp modSp new mod">
        <pc:chgData name="소 민환" userId="367441008b9a3a76" providerId="LiveId" clId="{2049F72F-2454-40F5-8B57-A404F7479B42}" dt="2020-09-28T09:36:21.443" v="1078" actId="20577"/>
        <pc:sldMkLst>
          <pc:docMk/>
          <pc:sldMk cId="2024312441" sldId="262"/>
        </pc:sldMkLst>
        <pc:spChg chg="add mod">
          <ac:chgData name="소 민환" userId="367441008b9a3a76" providerId="LiveId" clId="{2049F72F-2454-40F5-8B57-A404F7479B42}" dt="2020-09-28T09:32:24.943" v="944"/>
          <ac:spMkLst>
            <pc:docMk/>
            <pc:sldMk cId="2024312441" sldId="262"/>
            <ac:spMk id="3" creationId="{3CCC5EAA-A967-4A1A-83DD-0AE4962A4E3E}"/>
          </ac:spMkLst>
        </pc:spChg>
        <pc:spChg chg="mod">
          <ac:chgData name="소 민환" userId="367441008b9a3a76" providerId="LiveId" clId="{2049F72F-2454-40F5-8B57-A404F7479B42}" dt="2020-09-28T09:33:54.627" v="995" actId="20577"/>
          <ac:spMkLst>
            <pc:docMk/>
            <pc:sldMk cId="2024312441" sldId="262"/>
            <ac:spMk id="5" creationId="{BCB34BC1-02BB-43BB-B375-A0CBD466DA12}"/>
          </ac:spMkLst>
        </pc:spChg>
        <pc:spChg chg="mod">
          <ac:chgData name="소 민환" userId="367441008b9a3a76" providerId="LiveId" clId="{2049F72F-2454-40F5-8B57-A404F7479B42}" dt="2020-09-28T09:33:45.983" v="989" actId="1076"/>
          <ac:spMkLst>
            <pc:docMk/>
            <pc:sldMk cId="2024312441" sldId="262"/>
            <ac:spMk id="7" creationId="{8B60CD6F-FC21-4AAE-B314-03F37853B01E}"/>
          </ac:spMkLst>
        </pc:spChg>
        <pc:spChg chg="add mod">
          <ac:chgData name="소 민환" userId="367441008b9a3a76" providerId="LiveId" clId="{2049F72F-2454-40F5-8B57-A404F7479B42}" dt="2020-09-28T09:34:16.824" v="996" actId="164"/>
          <ac:spMkLst>
            <pc:docMk/>
            <pc:sldMk cId="2024312441" sldId="262"/>
            <ac:spMk id="8" creationId="{DDCECCF5-DCF2-4D53-B886-D573DA13F5BA}"/>
          </ac:spMkLst>
        </pc:spChg>
        <pc:spChg chg="mod">
          <ac:chgData name="소 민환" userId="367441008b9a3a76" providerId="LiveId" clId="{2049F72F-2454-40F5-8B57-A404F7479B42}" dt="2020-09-28T09:33:34.162" v="986"/>
          <ac:spMkLst>
            <pc:docMk/>
            <pc:sldMk cId="2024312441" sldId="262"/>
            <ac:spMk id="11" creationId="{F8D46407-1024-415C-AAF2-DB4978E6732A}"/>
          </ac:spMkLst>
        </pc:spChg>
        <pc:spChg chg="add mod">
          <ac:chgData name="소 민환" userId="367441008b9a3a76" providerId="LiveId" clId="{2049F72F-2454-40F5-8B57-A404F7479B42}" dt="2020-09-28T09:36:21.443" v="1078" actId="20577"/>
          <ac:spMkLst>
            <pc:docMk/>
            <pc:sldMk cId="2024312441" sldId="262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4" creationId="{2F92D191-5CEF-44C9-913D-483F2C093169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0" creationId="{02537272-FD63-47C0-9C20-C5940B13E7A1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3" creationId="{E68A0813-8A39-490D-B675-C4BD0DF0B849}"/>
          </ac:grpSpMkLst>
        </pc:grpChg>
        <pc:picChg chg="mod">
          <ac:chgData name="소 민환" userId="367441008b9a3a76" providerId="LiveId" clId="{2049F72F-2454-40F5-8B57-A404F7479B42}" dt="2020-09-28T09:33:34.162" v="986"/>
          <ac:picMkLst>
            <pc:docMk/>
            <pc:sldMk cId="2024312441" sldId="262"/>
            <ac:picMk id="12" creationId="{053BBBE8-B9B9-4BEC-9F87-F2C90B6A5A6F}"/>
          </ac:picMkLst>
        </pc:picChg>
        <pc:cxnChg chg="mod">
          <ac:chgData name="소 민환" userId="367441008b9a3a76" providerId="LiveId" clId="{2049F72F-2454-40F5-8B57-A404F7479B42}" dt="2020-09-28T09:32:32.133" v="945"/>
          <ac:cxnSpMkLst>
            <pc:docMk/>
            <pc:sldMk cId="2024312441" sldId="262"/>
            <ac:cxnSpMk id="6" creationId="{82F29CB6-C8B9-4924-840A-EF628E10907C}"/>
          </ac:cxnSpMkLst>
        </pc:cxnChg>
        <pc:cxnChg chg="add mod">
          <ac:chgData name="소 민환" userId="367441008b9a3a76" providerId="LiveId" clId="{2049F72F-2454-40F5-8B57-A404F7479B42}" dt="2020-09-28T09:34:16.824" v="996" actId="164"/>
          <ac:cxnSpMkLst>
            <pc:docMk/>
            <pc:sldMk cId="2024312441" sldId="262"/>
            <ac:cxnSpMk id="9" creationId="{68F01FF7-A7A8-4008-ADB9-21ED02429E04}"/>
          </ac:cxnSpMkLst>
        </pc:cxnChg>
      </pc:sldChg>
      <pc:sldChg chg="addSp delSp modSp add mod">
        <pc:chgData name="소 민환" userId="367441008b9a3a76" providerId="LiveId" clId="{2049F72F-2454-40F5-8B57-A404F7479B42}" dt="2020-09-28T10:21:04.626" v="2529" actId="20577"/>
        <pc:sldMkLst>
          <pc:docMk/>
          <pc:sldMk cId="871408047" sldId="263"/>
        </pc:sldMkLst>
        <pc:spChg chg="mod">
          <ac:chgData name="소 민환" userId="367441008b9a3a76" providerId="LiveId" clId="{2049F72F-2454-40F5-8B57-A404F7479B42}" dt="2020-09-28T09:38:39.685" v="1138" actId="20577"/>
          <ac:spMkLst>
            <pc:docMk/>
            <pc:sldMk cId="871408047" sldId="263"/>
            <ac:spMk id="3" creationId="{3CCC5EAA-A967-4A1A-83DD-0AE4962A4E3E}"/>
          </ac:spMkLst>
        </pc:spChg>
        <pc:spChg chg="add del mod">
          <ac:chgData name="소 민환" userId="367441008b9a3a76" providerId="LiveId" clId="{2049F72F-2454-40F5-8B57-A404F7479B42}" dt="2020-09-28T09:51:39.008" v="1880"/>
          <ac:spMkLst>
            <pc:docMk/>
            <pc:sldMk cId="871408047" sldId="263"/>
            <ac:spMk id="14" creationId="{08640EE9-A726-4F23-8F06-10F0F3A67D7A}"/>
          </ac:spMkLst>
        </pc:spChg>
        <pc:spChg chg="mod">
          <ac:chgData name="소 민환" userId="367441008b9a3a76" providerId="LiveId" clId="{2049F72F-2454-40F5-8B57-A404F7479B42}" dt="2020-09-28T10:21:04.626" v="2529" actId="20577"/>
          <ac:spMkLst>
            <pc:docMk/>
            <pc:sldMk cId="871408047" sldId="263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47:17.900" v="1503" actId="1076"/>
          <ac:grpSpMkLst>
            <pc:docMk/>
            <pc:sldMk cId="871408047" sldId="263"/>
            <ac:grpSpMk id="2" creationId="{6135C5EE-8CA9-469E-A624-DC33AD2BAC6C}"/>
          </ac:grpSpMkLst>
        </pc:grpChg>
        <pc:grpChg chg="del">
          <ac:chgData name="소 민환" userId="367441008b9a3a76" providerId="LiveId" clId="{2049F72F-2454-40F5-8B57-A404F7479B42}" dt="2020-09-28T09:47:07.890" v="1500" actId="478"/>
          <ac:grpSpMkLst>
            <pc:docMk/>
            <pc:sldMk cId="871408047" sldId="263"/>
            <ac:grpSpMk id="13" creationId="{E68A0813-8A39-490D-B675-C4BD0DF0B849}"/>
          </ac:grpSpMkLst>
        </pc:grpChg>
        <pc:picChg chg="add mod">
          <ac:chgData name="소 민환" userId="367441008b9a3a76" providerId="LiveId" clId="{2049F72F-2454-40F5-8B57-A404F7479B42}" dt="2020-09-28T09:47:17.900" v="1503" actId="1076"/>
          <ac:picMkLst>
            <pc:docMk/>
            <pc:sldMk cId="871408047" sldId="263"/>
            <ac:picMk id="1026" creationId="{51C47A58-D3C5-4956-9F78-1A1202AFDC5F}"/>
          </ac:picMkLst>
        </pc:picChg>
      </pc:sldChg>
      <pc:sldChg chg="new del">
        <pc:chgData name="소 민환" userId="367441008b9a3a76" providerId="LiveId" clId="{2049F72F-2454-40F5-8B57-A404F7479B42}" dt="2020-09-28T09:36:43.018" v="1080" actId="47"/>
        <pc:sldMkLst>
          <pc:docMk/>
          <pc:sldMk cId="2916327798" sldId="263"/>
        </pc:sldMkLst>
      </pc:sldChg>
      <pc:sldChg chg="addSp delSp modSp new mod">
        <pc:chgData name="소 민환" userId="367441008b9a3a76" providerId="LiveId" clId="{2049F72F-2454-40F5-8B57-A404F7479B42}" dt="2020-09-28T10:28:13.924" v="2718" actId="1076"/>
        <pc:sldMkLst>
          <pc:docMk/>
          <pc:sldMk cId="3304370132" sldId="264"/>
        </pc:sldMkLst>
        <pc:spChg chg="add mod">
          <ac:chgData name="소 민환" userId="367441008b9a3a76" providerId="LiveId" clId="{2049F72F-2454-40F5-8B57-A404F7479B42}" dt="2020-09-28T09:53:31.714" v="1991" actId="20577"/>
          <ac:spMkLst>
            <pc:docMk/>
            <pc:sldMk cId="3304370132" sldId="264"/>
            <ac:spMk id="3" creationId="{AE39CF9E-74F1-46FB-9E2D-F19EC8DCEAA6}"/>
          </ac:spMkLst>
        </pc:spChg>
        <pc:spChg chg="add del mod">
          <ac:chgData name="소 민환" userId="367441008b9a3a76" providerId="LiveId" clId="{2049F72F-2454-40F5-8B57-A404F7479B42}" dt="2020-09-28T09:57:12.200" v="2005"/>
          <ac:spMkLst>
            <pc:docMk/>
            <pc:sldMk cId="3304370132" sldId="264"/>
            <ac:spMk id="8" creationId="{C7713E2F-1099-48B8-A87E-1746570A03F2}"/>
          </ac:spMkLst>
        </pc:spChg>
        <pc:spChg chg="add mod">
          <ac:chgData name="소 민환" userId="367441008b9a3a76" providerId="LiveId" clId="{2049F72F-2454-40F5-8B57-A404F7479B42}" dt="2020-09-28T09:57:22.243" v="2008" actId="20577"/>
          <ac:spMkLst>
            <pc:docMk/>
            <pc:sldMk cId="3304370132" sldId="264"/>
            <ac:spMk id="9" creationId="{4425A67C-F848-478B-B55B-13617AC1971E}"/>
          </ac:spMkLst>
        </pc:spChg>
        <pc:spChg chg="add mod">
          <ac:chgData name="소 민환" userId="367441008b9a3a76" providerId="LiveId" clId="{2049F72F-2454-40F5-8B57-A404F7479B42}" dt="2020-09-28T09:57:30.429" v="2012" actId="20577"/>
          <ac:spMkLst>
            <pc:docMk/>
            <pc:sldMk cId="3304370132" sldId="264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28:13.924" v="2718" actId="1076"/>
          <ac:spMkLst>
            <pc:docMk/>
            <pc:sldMk cId="3304370132" sldId="264"/>
            <ac:spMk id="12" creationId="{6A37205B-C7C3-4C50-84CF-E2EDCF9FD0B8}"/>
          </ac:spMkLst>
        </pc:spChg>
        <pc:picChg chg="add mod">
          <ac:chgData name="소 민환" userId="367441008b9a3a76" providerId="LiveId" clId="{2049F72F-2454-40F5-8B57-A404F7479B42}" dt="2020-09-28T09:55:47.709" v="1998" actId="1076"/>
          <ac:picMkLst>
            <pc:docMk/>
            <pc:sldMk cId="3304370132" sldId="264"/>
            <ac:picMk id="5" creationId="{6D2D537B-C41D-4233-BE3D-6FD49F92F8E9}"/>
          </ac:picMkLst>
        </pc:picChg>
        <pc:picChg chg="add mod">
          <ac:chgData name="소 민환" userId="367441008b9a3a76" providerId="LiveId" clId="{2049F72F-2454-40F5-8B57-A404F7479B42}" dt="2020-09-28T09:58:06.139" v="2015" actId="14100"/>
          <ac:picMkLst>
            <pc:docMk/>
            <pc:sldMk cId="3304370132" sldId="264"/>
            <ac:picMk id="7" creationId="{BBB7C387-3E0E-4590-8292-4CD5206DF056}"/>
          </ac:picMkLst>
        </pc:picChg>
      </pc:sldChg>
      <pc:sldChg chg="addSp delSp modSp add mod">
        <pc:chgData name="소 민환" userId="367441008b9a3a76" providerId="LiveId" clId="{2049F72F-2454-40F5-8B57-A404F7479B42}" dt="2020-09-28T10:02:55.870" v="2040" actId="20577"/>
        <pc:sldMkLst>
          <pc:docMk/>
          <pc:sldMk cId="1535889528" sldId="265"/>
        </pc:sldMkLst>
        <pc:spChg chg="mod">
          <ac:chgData name="소 민환" userId="367441008b9a3a76" providerId="LiveId" clId="{2049F72F-2454-40F5-8B57-A404F7479B42}" dt="2020-09-28T09:58:36.282" v="2027" actId="20577"/>
          <ac:spMkLst>
            <pc:docMk/>
            <pc:sldMk cId="1535889528" sldId="265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2:55.870" v="2040" actId="20577"/>
          <ac:spMkLst>
            <pc:docMk/>
            <pc:sldMk cId="1535889528" sldId="265"/>
            <ac:spMk id="11" creationId="{3E28CE9C-73AD-4E94-ACD7-BBD3B773C5D1}"/>
          </ac:spMkLst>
        </pc:spChg>
        <pc:picChg chg="add del">
          <ac:chgData name="소 민환" userId="367441008b9a3a76" providerId="LiveId" clId="{2049F72F-2454-40F5-8B57-A404F7479B42}" dt="2020-09-28T09:58:24.595" v="2021" actId="22"/>
          <ac:picMkLst>
            <pc:docMk/>
            <pc:sldMk cId="1535889528" sldId="265"/>
            <ac:picMk id="4" creationId="{C16FB03C-6CF2-4815-8976-A894A6C8DD86}"/>
          </ac:picMkLst>
        </pc:picChg>
        <pc:picChg chg="del">
          <ac:chgData name="소 민환" userId="367441008b9a3a76" providerId="LiveId" clId="{2049F72F-2454-40F5-8B57-A404F7479B42}" dt="2020-09-28T09:58:16.193" v="2017" actId="478"/>
          <ac:picMkLst>
            <pc:docMk/>
            <pc:sldMk cId="1535889528" sldId="265"/>
            <ac:picMk id="5" creationId="{6D2D537B-C41D-4233-BE3D-6FD49F92F8E9}"/>
          </ac:picMkLst>
        </pc:picChg>
        <pc:picChg chg="del">
          <ac:chgData name="소 민환" userId="367441008b9a3a76" providerId="LiveId" clId="{2049F72F-2454-40F5-8B57-A404F7479B42}" dt="2020-09-28T10:02:46.372" v="2034" actId="478"/>
          <ac:picMkLst>
            <pc:docMk/>
            <pc:sldMk cId="1535889528" sldId="265"/>
            <ac:picMk id="7" creationId="{BBB7C387-3E0E-4590-8292-4CD5206DF056}"/>
          </ac:picMkLst>
        </pc:picChg>
        <pc:picChg chg="add del mod">
          <ac:chgData name="소 민환" userId="367441008b9a3a76" providerId="LiveId" clId="{2049F72F-2454-40F5-8B57-A404F7479B42}" dt="2020-09-28T09:58:50.776" v="2028" actId="478"/>
          <ac:picMkLst>
            <pc:docMk/>
            <pc:sldMk cId="1535889528" sldId="265"/>
            <ac:picMk id="8" creationId="{BDB63D81-B57A-4F71-B443-9B48644C45E4}"/>
          </ac:picMkLst>
        </pc:picChg>
        <pc:picChg chg="add mod">
          <ac:chgData name="소 민환" userId="367441008b9a3a76" providerId="LiveId" clId="{2049F72F-2454-40F5-8B57-A404F7479B42}" dt="2020-09-28T09:58:59.674" v="2033" actId="14100"/>
          <ac:picMkLst>
            <pc:docMk/>
            <pc:sldMk cId="1535889528" sldId="265"/>
            <ac:picMk id="12" creationId="{2A0ECB0E-905C-4007-89CD-AC681F8B40F9}"/>
          </ac:picMkLst>
        </pc:picChg>
        <pc:picChg chg="add mod">
          <ac:chgData name="소 민환" userId="367441008b9a3a76" providerId="LiveId" clId="{2049F72F-2454-40F5-8B57-A404F7479B42}" dt="2020-09-28T10:02:53.137" v="2038" actId="14100"/>
          <ac:picMkLst>
            <pc:docMk/>
            <pc:sldMk cId="1535889528" sldId="265"/>
            <ac:picMk id="14" creationId="{498E85DE-A018-4767-AB0E-76F60FCDCA61}"/>
          </ac:picMkLst>
        </pc:picChg>
      </pc:sldChg>
      <pc:sldChg chg="add del">
        <pc:chgData name="소 민환" userId="367441008b9a3a76" providerId="LiveId" clId="{2049F72F-2454-40F5-8B57-A404F7479B42}" dt="2020-09-28T09:58:19.327" v="2019"/>
        <pc:sldMkLst>
          <pc:docMk/>
          <pc:sldMk cId="613064164" sldId="266"/>
        </pc:sldMkLst>
      </pc:sldChg>
      <pc:sldChg chg="addSp delSp modSp add mod">
        <pc:chgData name="소 민환" userId="367441008b9a3a76" providerId="LiveId" clId="{2049F72F-2454-40F5-8B57-A404F7479B42}" dt="2020-09-28T10:09:53.684" v="2224" actId="20577"/>
        <pc:sldMkLst>
          <pc:docMk/>
          <pc:sldMk cId="1369270669" sldId="266"/>
        </pc:sldMkLst>
        <pc:spChg chg="mod">
          <ac:chgData name="소 민환" userId="367441008b9a3a76" providerId="LiveId" clId="{2049F72F-2454-40F5-8B57-A404F7479B42}" dt="2020-09-28T10:08:02.289" v="2152" actId="1076"/>
          <ac:spMkLst>
            <pc:docMk/>
            <pc:sldMk cId="1369270669" sldId="266"/>
            <ac:spMk id="3" creationId="{AE39CF9E-74F1-46FB-9E2D-F19EC8DCEAA6}"/>
          </ac:spMkLst>
        </pc:spChg>
        <pc:spChg chg="add mod">
          <ac:chgData name="소 민환" userId="367441008b9a3a76" providerId="LiveId" clId="{2049F72F-2454-40F5-8B57-A404F7479B42}" dt="2020-09-28T10:05:26.322" v="2148" actId="1076"/>
          <ac:spMkLst>
            <pc:docMk/>
            <pc:sldMk cId="1369270669" sldId="266"/>
            <ac:spMk id="7" creationId="{AA880E03-4275-4137-BCE7-3B16E532B5ED}"/>
          </ac:spMkLst>
        </pc:spChg>
        <pc:spChg chg="mod">
          <ac:chgData name="소 민환" userId="367441008b9a3a76" providerId="LiveId" clId="{2049F72F-2454-40F5-8B57-A404F7479B42}" dt="2020-09-28T10:03:04.088" v="2045" actId="20577"/>
          <ac:spMkLst>
            <pc:docMk/>
            <pc:sldMk cId="1369270669" sldId="266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9:53.684" v="2224" actId="20577"/>
          <ac:spMkLst>
            <pc:docMk/>
            <pc:sldMk cId="1369270669" sldId="266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08:26.065" v="2210" actId="1076"/>
          <ac:spMkLst>
            <pc:docMk/>
            <pc:sldMk cId="1369270669" sldId="266"/>
            <ac:spMk id="13" creationId="{57FCE5A0-AC45-4F3F-A854-C352F8F3C818}"/>
          </ac:spMkLst>
        </pc:spChg>
        <pc:picChg chg="add mod">
          <ac:chgData name="소 민환" userId="367441008b9a3a76" providerId="LiveId" clId="{2049F72F-2454-40F5-8B57-A404F7479B42}" dt="2020-09-28T10:04:24.519" v="2048" actId="1076"/>
          <ac:picMkLst>
            <pc:docMk/>
            <pc:sldMk cId="1369270669" sldId="266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04:47.737" v="2051" actId="14100"/>
          <ac:picMkLst>
            <pc:docMk/>
            <pc:sldMk cId="1369270669" sldId="266"/>
            <ac:picMk id="6" creationId="{88FBD99A-98D1-4A10-95ED-0AA762DCD29F}"/>
          </ac:picMkLst>
        </pc:picChg>
        <pc:picChg chg="add mod">
          <ac:chgData name="소 민환" userId="367441008b9a3a76" providerId="LiveId" clId="{2049F72F-2454-40F5-8B57-A404F7479B42}" dt="2020-09-28T10:08:10.522" v="2155" actId="1076"/>
          <ac:picMkLst>
            <pc:docMk/>
            <pc:sldMk cId="1369270669" sldId="266"/>
            <ac:picMk id="10" creationId="{E60C43B0-FE2D-41B4-9E36-1DC0AF0F0FF3}"/>
          </ac:picMkLst>
        </pc:picChg>
        <pc:picChg chg="del">
          <ac:chgData name="소 민환" userId="367441008b9a3a76" providerId="LiveId" clId="{2049F72F-2454-40F5-8B57-A404F7479B42}" dt="2020-09-28T10:03:02.039" v="2042" actId="478"/>
          <ac:picMkLst>
            <pc:docMk/>
            <pc:sldMk cId="1369270669" sldId="266"/>
            <ac:picMk id="12" creationId="{2A0ECB0E-905C-4007-89CD-AC681F8B40F9}"/>
          </ac:picMkLst>
        </pc:picChg>
        <pc:picChg chg="del">
          <ac:chgData name="소 민환" userId="367441008b9a3a76" providerId="LiveId" clId="{2049F72F-2454-40F5-8B57-A404F7479B42}" dt="2020-09-28T10:03:02.352" v="2043" actId="478"/>
          <ac:picMkLst>
            <pc:docMk/>
            <pc:sldMk cId="1369270669" sldId="266"/>
            <ac:picMk id="14" creationId="{498E85DE-A018-4767-AB0E-76F60FCDCA61}"/>
          </ac:picMkLst>
        </pc:picChg>
      </pc:sldChg>
      <pc:sldChg chg="addSp delSp modSp add mod">
        <pc:chgData name="소 민환" userId="367441008b9a3a76" providerId="LiveId" clId="{2049F72F-2454-40F5-8B57-A404F7479B42}" dt="2020-09-28T10:11:28.068" v="2236" actId="1076"/>
        <pc:sldMkLst>
          <pc:docMk/>
          <pc:sldMk cId="2700524023" sldId="267"/>
        </pc:sldMkLst>
        <pc:spChg chg="del">
          <ac:chgData name="소 민환" userId="367441008b9a3a76" providerId="LiveId" clId="{2049F72F-2454-40F5-8B57-A404F7479B42}" dt="2020-09-28T10:08:37.261" v="2215" actId="478"/>
          <ac:spMkLst>
            <pc:docMk/>
            <pc:sldMk cId="2700524023" sldId="267"/>
            <ac:spMk id="7" creationId="{AA880E03-4275-4137-BCE7-3B16E532B5ED}"/>
          </ac:spMkLst>
        </pc:spChg>
        <pc:spChg chg="add mod">
          <ac:chgData name="소 민환" userId="367441008b9a3a76" providerId="LiveId" clId="{2049F72F-2454-40F5-8B57-A404F7479B42}" dt="2020-09-28T10:10:00.361" v="2227" actId="20577"/>
          <ac:spMkLst>
            <pc:docMk/>
            <pc:sldMk cId="2700524023" sldId="267"/>
            <ac:spMk id="8" creationId="{916A2F34-A888-4D4D-924A-992CE4788592}"/>
          </ac:spMkLst>
        </pc:spChg>
        <pc:spChg chg="del mod">
          <ac:chgData name="소 민환" userId="367441008b9a3a76" providerId="LiveId" clId="{2049F72F-2454-40F5-8B57-A404F7479B42}" dt="2020-09-28T10:09:42.526" v="2219" actId="478"/>
          <ac:spMkLst>
            <pc:docMk/>
            <pc:sldMk cId="2700524023" sldId="267"/>
            <ac:spMk id="9" creationId="{4425A67C-F848-478B-B55B-13617AC1971E}"/>
          </ac:spMkLst>
        </pc:spChg>
        <pc:spChg chg="del">
          <ac:chgData name="소 민환" userId="367441008b9a3a76" providerId="LiveId" clId="{2049F72F-2454-40F5-8B57-A404F7479B42}" dt="2020-09-28T10:08:39.585" v="2217" actId="478"/>
          <ac:spMkLst>
            <pc:docMk/>
            <pc:sldMk cId="2700524023" sldId="267"/>
            <ac:spMk id="11" creationId="{3E28CE9C-73AD-4E94-ACD7-BBD3B773C5D1}"/>
          </ac:spMkLst>
        </pc:spChg>
        <pc:spChg chg="del">
          <ac:chgData name="소 민환" userId="367441008b9a3a76" providerId="LiveId" clId="{2049F72F-2454-40F5-8B57-A404F7479B42}" dt="2020-09-28T10:08:40.355" v="2218" actId="478"/>
          <ac:spMkLst>
            <pc:docMk/>
            <pc:sldMk cId="2700524023" sldId="267"/>
            <ac:spMk id="13" creationId="{57FCE5A0-AC45-4F3F-A854-C352F8F3C818}"/>
          </ac:spMkLst>
        </pc:spChg>
        <pc:spChg chg="add mod">
          <ac:chgData name="소 민환" userId="367441008b9a3a76" providerId="LiveId" clId="{2049F72F-2454-40F5-8B57-A404F7479B42}" dt="2020-09-28T10:11:02.827" v="2234" actId="20577"/>
          <ac:spMkLst>
            <pc:docMk/>
            <pc:sldMk cId="2700524023" sldId="267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08:35.265" v="2213" actId="478"/>
          <ac:picMkLst>
            <pc:docMk/>
            <pc:sldMk cId="2700524023" sldId="267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10:02.685" v="2228" actId="1076"/>
          <ac:picMkLst>
            <pc:docMk/>
            <pc:sldMk cId="2700524023" sldId="267"/>
            <ac:picMk id="5" creationId="{1EB67AAD-C31C-4365-9F99-AF3007C3BFA3}"/>
          </ac:picMkLst>
        </pc:picChg>
        <pc:picChg chg="del">
          <ac:chgData name="소 민환" userId="367441008b9a3a76" providerId="LiveId" clId="{2049F72F-2454-40F5-8B57-A404F7479B42}" dt="2020-09-28T10:08:34.782" v="2212" actId="478"/>
          <ac:picMkLst>
            <pc:docMk/>
            <pc:sldMk cId="2700524023" sldId="267"/>
            <ac:picMk id="6" creationId="{88FBD99A-98D1-4A10-95ED-0AA762DCD29F}"/>
          </ac:picMkLst>
        </pc:picChg>
        <pc:picChg chg="del">
          <ac:chgData name="소 민환" userId="367441008b9a3a76" providerId="LiveId" clId="{2049F72F-2454-40F5-8B57-A404F7479B42}" dt="2020-09-28T10:08:38.788" v="2216" actId="478"/>
          <ac:picMkLst>
            <pc:docMk/>
            <pc:sldMk cId="2700524023" sldId="267"/>
            <ac:picMk id="10" creationId="{E60C43B0-FE2D-41B4-9E36-1DC0AF0F0FF3}"/>
          </ac:picMkLst>
        </pc:picChg>
        <pc:picChg chg="add mod">
          <ac:chgData name="소 민환" userId="367441008b9a3a76" providerId="LiveId" clId="{2049F72F-2454-40F5-8B57-A404F7479B42}" dt="2020-09-28T10:11:28.068" v="2236" actId="1076"/>
          <ac:picMkLst>
            <pc:docMk/>
            <pc:sldMk cId="2700524023" sldId="267"/>
            <ac:picMk id="15" creationId="{21F05DB6-89DD-442B-A5D8-D2390A3388BF}"/>
          </ac:picMkLst>
        </pc:picChg>
      </pc:sldChg>
      <pc:sldChg chg="new del">
        <pc:chgData name="소 민환" userId="367441008b9a3a76" providerId="LiveId" clId="{2049F72F-2454-40F5-8B57-A404F7479B42}" dt="2020-09-28T10:12:18.671" v="2239" actId="47"/>
        <pc:sldMkLst>
          <pc:docMk/>
          <pc:sldMk cId="3069330041" sldId="268"/>
        </pc:sldMkLst>
      </pc:sldChg>
      <pc:sldChg chg="addSp delSp modSp add mod">
        <pc:chgData name="소 민환" userId="367441008b9a3a76" providerId="LiveId" clId="{2049F72F-2454-40F5-8B57-A404F7479B42}" dt="2020-09-28T10:14:40.728" v="2269" actId="14100"/>
        <pc:sldMkLst>
          <pc:docMk/>
          <pc:sldMk cId="2021505384" sldId="269"/>
        </pc:sldMkLst>
        <pc:spChg chg="mod">
          <ac:chgData name="소 민환" userId="367441008b9a3a76" providerId="LiveId" clId="{2049F72F-2454-40F5-8B57-A404F7479B42}" dt="2020-09-28T10:12:25.860" v="2241" actId="20577"/>
          <ac:spMkLst>
            <pc:docMk/>
            <pc:sldMk cId="2021505384" sldId="269"/>
            <ac:spMk id="8" creationId="{916A2F34-A888-4D4D-924A-992CE4788592}"/>
          </ac:spMkLst>
        </pc:spChg>
        <pc:spChg chg="mod">
          <ac:chgData name="소 민환" userId="367441008b9a3a76" providerId="LiveId" clId="{2049F72F-2454-40F5-8B57-A404F7479B42}" dt="2020-09-28T10:13:27.085" v="2257" actId="14100"/>
          <ac:spMkLst>
            <pc:docMk/>
            <pc:sldMk cId="2021505384" sldId="269"/>
            <ac:spMk id="17" creationId="{160D402F-83DA-4FEE-A412-DE7D4DD6AAFB}"/>
          </ac:spMkLst>
        </pc:spChg>
        <pc:picChg chg="add mod">
          <ac:chgData name="소 민환" userId="367441008b9a3a76" providerId="LiveId" clId="{2049F72F-2454-40F5-8B57-A404F7479B42}" dt="2020-09-28T10:13:12.152" v="2252" actId="1076"/>
          <ac:picMkLst>
            <pc:docMk/>
            <pc:sldMk cId="2021505384" sldId="269"/>
            <ac:picMk id="4" creationId="{CFECD947-D03C-497F-AA70-0674483173B0}"/>
          </ac:picMkLst>
        </pc:picChg>
        <pc:picChg chg="del mod">
          <ac:chgData name="소 민환" userId="367441008b9a3a76" providerId="LiveId" clId="{2049F72F-2454-40F5-8B57-A404F7479B42}" dt="2020-09-28T10:12:27.361" v="2243" actId="478"/>
          <ac:picMkLst>
            <pc:docMk/>
            <pc:sldMk cId="2021505384" sldId="269"/>
            <ac:picMk id="5" creationId="{1EB67AAD-C31C-4365-9F99-AF3007C3BFA3}"/>
          </ac:picMkLst>
        </pc:picChg>
        <pc:picChg chg="add del mod">
          <ac:chgData name="소 민환" userId="367441008b9a3a76" providerId="LiveId" clId="{2049F72F-2454-40F5-8B57-A404F7479B42}" dt="2020-09-28T10:14:03.474" v="2265" actId="478"/>
          <ac:picMkLst>
            <pc:docMk/>
            <pc:sldMk cId="2021505384" sldId="269"/>
            <ac:picMk id="7" creationId="{58261F43-E22D-405C-8450-176646944B67}"/>
          </ac:picMkLst>
        </pc:picChg>
        <pc:picChg chg="add mod">
          <ac:chgData name="소 민환" userId="367441008b9a3a76" providerId="LiveId" clId="{2049F72F-2454-40F5-8B57-A404F7479B42}" dt="2020-09-28T10:14:40.728" v="2269" actId="14100"/>
          <ac:picMkLst>
            <pc:docMk/>
            <pc:sldMk cId="2021505384" sldId="269"/>
            <ac:picMk id="10" creationId="{1588D844-52F1-4CBD-801C-D31EA5D7BA8D}"/>
          </ac:picMkLst>
        </pc:picChg>
        <pc:picChg chg="del">
          <ac:chgData name="소 민환" userId="367441008b9a3a76" providerId="LiveId" clId="{2049F72F-2454-40F5-8B57-A404F7479B42}" dt="2020-09-28T10:13:03.043" v="2246" actId="478"/>
          <ac:picMkLst>
            <pc:docMk/>
            <pc:sldMk cId="2021505384" sldId="269"/>
            <ac:picMk id="15" creationId="{21F05DB6-89DD-442B-A5D8-D2390A3388BF}"/>
          </ac:picMkLst>
        </pc:picChg>
      </pc:sldChg>
      <pc:sldChg chg="add del">
        <pc:chgData name="소 민환" userId="367441008b9a3a76" providerId="LiveId" clId="{2049F72F-2454-40F5-8B57-A404F7479B42}" dt="2020-09-28T10:12:40.028" v="2245" actId="47"/>
        <pc:sldMkLst>
          <pc:docMk/>
          <pc:sldMk cId="97479844" sldId="27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22040678" sldId="270"/>
        </pc:sldMkLst>
      </pc:sldChg>
      <pc:sldChg chg="new del">
        <pc:chgData name="소 민환" userId="367441008b9a3a76" providerId="LiveId" clId="{2049F72F-2454-40F5-8B57-A404F7479B42}" dt="2020-09-28T10:15:30.570" v="2271" actId="47"/>
        <pc:sldMkLst>
          <pc:docMk/>
          <pc:sldMk cId="2322849648" sldId="270"/>
        </pc:sldMkLst>
      </pc:sldChg>
      <pc:sldChg chg="addSp delSp modSp add mod">
        <pc:chgData name="소 민환" userId="367441008b9a3a76" providerId="LiveId" clId="{2049F72F-2454-40F5-8B57-A404F7479B42}" dt="2020-09-28T10:19:22.262" v="2527" actId="207"/>
        <pc:sldMkLst>
          <pc:docMk/>
          <pc:sldMk cId="4050826319" sldId="270"/>
        </pc:sldMkLst>
        <pc:spChg chg="add del mod">
          <ac:chgData name="소 민환" userId="367441008b9a3a76" providerId="LiveId" clId="{2049F72F-2454-40F5-8B57-A404F7479B42}" dt="2020-09-28T10:17:19.216" v="2286"/>
          <ac:spMkLst>
            <pc:docMk/>
            <pc:sldMk cId="4050826319" sldId="270"/>
            <ac:spMk id="5" creationId="{7D87B6F5-03DA-4B49-A771-6FE85A521BBE}"/>
          </ac:spMkLst>
        </pc:spChg>
        <pc:spChg chg="add mod">
          <ac:chgData name="소 민환" userId="367441008b9a3a76" providerId="LiveId" clId="{2049F72F-2454-40F5-8B57-A404F7479B42}" dt="2020-09-28T10:17:44.155" v="2362"/>
          <ac:spMkLst>
            <pc:docMk/>
            <pc:sldMk cId="4050826319" sldId="270"/>
            <ac:spMk id="6" creationId="{46C948D1-C646-4240-84B4-A03F43FEB9AA}"/>
          </ac:spMkLst>
        </pc:spChg>
        <pc:spChg chg="add del">
          <ac:chgData name="소 민환" userId="367441008b9a3a76" providerId="LiveId" clId="{2049F72F-2454-40F5-8B57-A404F7479B42}" dt="2020-09-28T10:17:49.909" v="2364" actId="11529"/>
          <ac:spMkLst>
            <pc:docMk/>
            <pc:sldMk cId="4050826319" sldId="270"/>
            <ac:spMk id="7" creationId="{4E602D2C-14CB-499E-ABEA-76F25B0C588A}"/>
          </ac:spMkLst>
        </pc:spChg>
        <pc:spChg chg="del mod">
          <ac:chgData name="소 민환" userId="367441008b9a3a76" providerId="LiveId" clId="{2049F72F-2454-40F5-8B57-A404F7479B42}" dt="2020-09-28T10:15:48.878" v="2280" actId="478"/>
          <ac:spMkLst>
            <pc:docMk/>
            <pc:sldMk cId="4050826319" sldId="270"/>
            <ac:spMk id="8" creationId="{916A2F34-A888-4D4D-924A-992CE4788592}"/>
          </ac:spMkLst>
        </pc:spChg>
        <pc:spChg chg="add mod">
          <ac:chgData name="소 민환" userId="367441008b9a3a76" providerId="LiveId" clId="{2049F72F-2454-40F5-8B57-A404F7479B42}" dt="2020-09-28T10:17:57.818" v="2365" actId="1076"/>
          <ac:spMkLst>
            <pc:docMk/>
            <pc:sldMk cId="4050826319" sldId="270"/>
            <ac:spMk id="9" creationId="{C27B941C-E4A4-4874-A9FF-CCB30B8A7218}"/>
          </ac:spMkLst>
        </pc:spChg>
        <pc:spChg chg="add mod">
          <ac:chgData name="소 민환" userId="367441008b9a3a76" providerId="LiveId" clId="{2049F72F-2454-40F5-8B57-A404F7479B42}" dt="2020-09-28T10:19:22.262" v="2527" actId="207"/>
          <ac:spMkLst>
            <pc:docMk/>
            <pc:sldMk cId="4050826319" sldId="270"/>
            <ac:spMk id="11" creationId="{824351A2-6D36-46A6-B0EC-AC277CBB096D}"/>
          </ac:spMkLst>
        </pc:spChg>
        <pc:spChg chg="del mod">
          <ac:chgData name="소 민환" userId="367441008b9a3a76" providerId="LiveId" clId="{2049F72F-2454-40F5-8B57-A404F7479B42}" dt="2020-09-28T10:15:46.652" v="2279" actId="478"/>
          <ac:spMkLst>
            <pc:docMk/>
            <pc:sldMk cId="4050826319" sldId="270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15:41.530" v="2275" actId="478"/>
          <ac:picMkLst>
            <pc:docMk/>
            <pc:sldMk cId="4050826319" sldId="270"/>
            <ac:picMk id="4" creationId="{CFECD947-D03C-497F-AA70-0674483173B0}"/>
          </ac:picMkLst>
        </pc:picChg>
        <pc:picChg chg="del">
          <ac:chgData name="소 민환" userId="367441008b9a3a76" providerId="LiveId" clId="{2049F72F-2454-40F5-8B57-A404F7479B42}" dt="2020-09-28T10:15:42.391" v="2276" actId="478"/>
          <ac:picMkLst>
            <pc:docMk/>
            <pc:sldMk cId="4050826319" sldId="270"/>
            <ac:picMk id="10" creationId="{1588D844-52F1-4CBD-801C-D31EA5D7BA8D}"/>
          </ac:picMkLst>
        </pc:pic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317720407" sldId="271"/>
        </pc:sldMkLst>
      </pc:sldChg>
      <pc:sldChg chg="addSp delSp modSp new mod">
        <pc:chgData name="소 민환" userId="367441008b9a3a76" providerId="LiveId" clId="{2049F72F-2454-40F5-8B57-A404F7479B42}" dt="2020-09-28T10:27:47.381" v="2654" actId="1076"/>
        <pc:sldMkLst>
          <pc:docMk/>
          <pc:sldMk cId="3008839762" sldId="271"/>
        </pc:sldMkLst>
        <pc:spChg chg="add mod">
          <ac:chgData name="소 민환" userId="367441008b9a3a76" providerId="LiveId" clId="{2049F72F-2454-40F5-8B57-A404F7479B42}" dt="2020-09-28T10:24:27.378" v="2592" actId="20577"/>
          <ac:spMkLst>
            <pc:docMk/>
            <pc:sldMk cId="3008839762" sldId="271"/>
            <ac:spMk id="3" creationId="{17DC8F47-3C30-4E3C-A0DE-A8A516205BD6}"/>
          </ac:spMkLst>
        </pc:spChg>
        <pc:spChg chg="add del">
          <ac:chgData name="소 민환" userId="367441008b9a3a76" providerId="LiveId" clId="{2049F72F-2454-40F5-8B57-A404F7479B42}" dt="2020-09-28T10:26:49.033" v="2621" actId="11529"/>
          <ac:spMkLst>
            <pc:docMk/>
            <pc:sldMk cId="3008839762" sldId="271"/>
            <ac:spMk id="12" creationId="{2A6DEA94-99CE-4015-BC01-E3F819AC7F75}"/>
          </ac:spMkLst>
        </pc:spChg>
        <pc:spChg chg="add del">
          <ac:chgData name="소 민환" userId="367441008b9a3a76" providerId="LiveId" clId="{2049F72F-2454-40F5-8B57-A404F7479B42}" dt="2020-09-28T10:26:55.900" v="2623" actId="11529"/>
          <ac:spMkLst>
            <pc:docMk/>
            <pc:sldMk cId="3008839762" sldId="271"/>
            <ac:spMk id="13" creationId="{E53499D1-CACA-4EB8-B5DF-568C44F3E76A}"/>
          </ac:spMkLst>
        </pc:spChg>
        <pc:spChg chg="add mod">
          <ac:chgData name="소 민환" userId="367441008b9a3a76" providerId="LiveId" clId="{2049F72F-2454-40F5-8B57-A404F7479B42}" dt="2020-09-28T10:27:47.381" v="2654" actId="1076"/>
          <ac:spMkLst>
            <pc:docMk/>
            <pc:sldMk cId="3008839762" sldId="271"/>
            <ac:spMk id="16" creationId="{155240D1-2B3D-448D-B430-961BFC07334F}"/>
          </ac:spMkLst>
        </pc:spChg>
        <pc:picChg chg="add del">
          <ac:chgData name="소 민환" userId="367441008b9a3a76" providerId="LiveId" clId="{2049F72F-2454-40F5-8B57-A404F7479B42}" dt="2020-09-28T10:24:57.459" v="2594" actId="22"/>
          <ac:picMkLst>
            <pc:docMk/>
            <pc:sldMk cId="3008839762" sldId="271"/>
            <ac:picMk id="5" creationId="{5A585E68-DF31-49FB-B4BC-DD8898205187}"/>
          </ac:picMkLst>
        </pc:picChg>
        <pc:picChg chg="add del mod">
          <ac:chgData name="소 민환" userId="367441008b9a3a76" providerId="LiveId" clId="{2049F72F-2454-40F5-8B57-A404F7479B42}" dt="2020-09-28T10:25:11.319" v="2599" actId="478"/>
          <ac:picMkLst>
            <pc:docMk/>
            <pc:sldMk cId="3008839762" sldId="271"/>
            <ac:picMk id="7" creationId="{876AAAB4-4F6E-4EDD-B70D-D1F3D73764CF}"/>
          </ac:picMkLst>
        </pc:picChg>
        <pc:picChg chg="add mod">
          <ac:chgData name="소 민환" userId="367441008b9a3a76" providerId="LiveId" clId="{2049F72F-2454-40F5-8B57-A404F7479B42}" dt="2020-09-28T10:25:32.146" v="2602" actId="1076"/>
          <ac:picMkLst>
            <pc:docMk/>
            <pc:sldMk cId="3008839762" sldId="271"/>
            <ac:picMk id="9" creationId="{4BA7ED90-27E8-4F35-8823-461F24CFCF76}"/>
          </ac:picMkLst>
        </pc:picChg>
        <pc:picChg chg="add mod">
          <ac:chgData name="소 민환" userId="367441008b9a3a76" providerId="LiveId" clId="{2049F72F-2454-40F5-8B57-A404F7479B42}" dt="2020-09-28T10:26:36.330" v="2619" actId="1076"/>
          <ac:picMkLst>
            <pc:docMk/>
            <pc:sldMk cId="3008839762" sldId="271"/>
            <ac:picMk id="11" creationId="{3150F318-72E4-4EA3-BE8D-E4DF809912CE}"/>
          </ac:picMkLst>
        </pc:picChg>
        <pc:cxnChg chg="add mod">
          <ac:chgData name="소 민환" userId="367441008b9a3a76" providerId="LiveId" clId="{2049F72F-2454-40F5-8B57-A404F7479B42}" dt="2020-09-28T10:27:08.867" v="2627" actId="692"/>
          <ac:cxnSpMkLst>
            <pc:docMk/>
            <pc:sldMk cId="3008839762" sldId="271"/>
            <ac:cxnSpMk id="15" creationId="{7DC1B21E-7227-4039-92CE-0386931B266F}"/>
          </ac:cxnSpMkLst>
        </pc:cxn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913335557" sldId="27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1191008" sldId="273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251247765" sldId="274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864140636" sldId="275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90183792" sldId="276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016435487" sldId="277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667777920" sldId="278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94238818" sldId="279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146460099" sldId="28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679003413" sldId="281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811634489" sldId="28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291277249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4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CE42-DF2D-471C-941C-359196B23F4D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2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3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slide" Target="slide12.xml"/><Relationship Id="rId12" Type="http://schemas.openxmlformats.org/officeDocument/2006/relationships/image" Target="../media/image5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11" Type="http://schemas.openxmlformats.org/officeDocument/2006/relationships/slide" Target="slide31.xml"/><Relationship Id="rId5" Type="http://schemas.openxmlformats.org/officeDocument/2006/relationships/image" Target="../media/image4.png"/><Relationship Id="rId10" Type="http://schemas.openxmlformats.org/officeDocument/2006/relationships/slide" Target="slide26.xml"/><Relationship Id="rId4" Type="http://schemas.openxmlformats.org/officeDocument/2006/relationships/image" Target="../media/image3.png"/><Relationship Id="rId9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7E8-0037-4B35-B134-55B87DB0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52" y="2894201"/>
            <a:ext cx="10058400" cy="1231971"/>
          </a:xfrm>
        </p:spPr>
        <p:txBody>
          <a:bodyPr>
            <a:normAutofit fontScale="90000"/>
          </a:bodyPr>
          <a:lstStyle/>
          <a:p>
            <a:r>
              <a:rPr lang="ko-KR" altLang="en-US" sz="6000" dirty="0"/>
              <a:t>방 탈출 프로젝트 계획</a:t>
            </a:r>
            <a:r>
              <a:rPr lang="en-US" altLang="ko-KR" sz="6000" dirty="0"/>
              <a:t>3</a:t>
            </a:r>
            <a:r>
              <a:rPr lang="ko-KR" altLang="en-US" sz="6000" dirty="0"/>
              <a:t> </a:t>
            </a:r>
            <a:r>
              <a:rPr lang="en-US" altLang="ko-KR" sz="6000" dirty="0"/>
              <a:t>- </a:t>
            </a:r>
            <a:r>
              <a:rPr lang="ko-KR" altLang="en-US" sz="6000" dirty="0" err="1"/>
              <a:t>인게임</a:t>
            </a:r>
            <a:r>
              <a:rPr lang="ko-KR" altLang="en-US" sz="6000" dirty="0"/>
              <a:t> 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27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6D78CD-7FFA-4F63-883E-6090339FD59E}"/>
              </a:ext>
            </a:extLst>
          </p:cNvPr>
          <p:cNvGrpSpPr/>
          <p:nvPr/>
        </p:nvGrpSpPr>
        <p:grpSpPr>
          <a:xfrm>
            <a:off x="1171575" y="257175"/>
            <a:ext cx="9944100" cy="5924550"/>
            <a:chOff x="1171575" y="257175"/>
            <a:chExt cx="9944100" cy="5924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08664-D54D-48D7-8C83-5D831191397F}"/>
                </a:ext>
              </a:extLst>
            </p:cNvPr>
            <p:cNvSpPr txBox="1"/>
            <p:nvPr/>
          </p:nvSpPr>
          <p:spPr>
            <a:xfrm>
              <a:off x="1171575" y="257175"/>
              <a:ext cx="9944100" cy="5924550"/>
            </a:xfrm>
            <a:prstGeom prst="rect">
              <a:avLst/>
            </a:prstGeom>
            <a:gradFill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3D49F-E50F-4868-A968-5A17CEE73E22}"/>
                </a:ext>
              </a:extLst>
            </p:cNvPr>
            <p:cNvGrpSpPr/>
            <p:nvPr/>
          </p:nvGrpSpPr>
          <p:grpSpPr>
            <a:xfrm>
              <a:off x="2032000" y="769544"/>
              <a:ext cx="8128000" cy="4847772"/>
              <a:chOff x="2342696" y="731444"/>
              <a:chExt cx="8128000" cy="484777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5479290-F842-4D59-A790-999A77A023E5}"/>
                  </a:ext>
                </a:extLst>
              </p:cNvPr>
              <p:cNvSpPr/>
              <p:nvPr/>
            </p:nvSpPr>
            <p:spPr>
              <a:xfrm>
                <a:off x="2342696" y="731444"/>
                <a:ext cx="8128000" cy="48477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682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08923-01F1-46D6-9280-CA48A09127F8}"/>
                  </a:ext>
                </a:extLst>
              </p:cNvPr>
              <p:cNvSpPr txBox="1"/>
              <p:nvPr/>
            </p:nvSpPr>
            <p:spPr>
              <a:xfrm>
                <a:off x="2581275" y="1338694"/>
                <a:ext cx="299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*</a:t>
                </a:r>
                <a:r>
                  <a:rPr lang="ko-KR" altLang="en-US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사용후</a:t>
                </a:r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컴퓨터 전원 </a:t>
                </a:r>
                <a:r>
                  <a:rPr lang="en-US" altLang="ko-KR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OFF!</a:t>
                </a:r>
                <a:endPara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9CAE8-4367-4BEB-95FB-0FB2C64BE104}"/>
                  </a:ext>
                </a:extLst>
              </p:cNvPr>
              <p:cNvSpPr txBox="1"/>
              <p:nvPr/>
            </p:nvSpPr>
            <p:spPr>
              <a:xfrm>
                <a:off x="2581275" y="939871"/>
                <a:ext cx="299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강의실 </a:t>
                </a:r>
                <a:r>
                  <a:rPr lang="en-US" altLang="ko-KR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816</a:t>
                </a:r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B9D458-AE40-40C1-9755-98FFDD495A60}"/>
                  </a:ext>
                </a:extLst>
              </p:cNvPr>
              <p:cNvSpPr txBox="1"/>
              <p:nvPr/>
            </p:nvSpPr>
            <p:spPr>
              <a:xfrm>
                <a:off x="5168672" y="2739831"/>
                <a:ext cx="3114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아이디</a:t>
                </a:r>
                <a:r>
                  <a:rPr lang="en-US" altLang="ko-KR" sz="2400" dirty="0"/>
                  <a:t>: deu1234</a:t>
                </a:r>
              </a:p>
              <a:p>
                <a:r>
                  <a:rPr lang="ko-KR" altLang="en-US" sz="2400" dirty="0"/>
                  <a:t>비밀번호</a:t>
                </a:r>
                <a:r>
                  <a:rPr lang="en-US" altLang="ko-KR" sz="2400" dirty="0"/>
                  <a:t>: a1234</a:t>
                </a:r>
                <a:endParaRPr lang="ko-KR" altLang="en-US" sz="2400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A9373A-5187-490D-A308-45578B688BD9}"/>
                </a:ext>
              </a:extLst>
            </p:cNvPr>
            <p:cNvSpPr/>
            <p:nvPr/>
          </p:nvSpPr>
          <p:spPr>
            <a:xfrm>
              <a:off x="1627188" y="3248025"/>
              <a:ext cx="192088" cy="2933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B3EA702-F12D-43D1-85D9-7B64F1C74703}"/>
                </a:ext>
              </a:extLst>
            </p:cNvPr>
            <p:cNvSpPr/>
            <p:nvPr/>
          </p:nvSpPr>
          <p:spPr>
            <a:xfrm>
              <a:off x="1819276" y="3429000"/>
              <a:ext cx="130174" cy="17992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E83237-FAB6-4CCC-BA4B-8729C704C33A}"/>
                </a:ext>
              </a:extLst>
            </p:cNvPr>
            <p:cNvSpPr/>
            <p:nvPr/>
          </p:nvSpPr>
          <p:spPr>
            <a:xfrm>
              <a:off x="10372724" y="3248025"/>
              <a:ext cx="192088" cy="2933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7207C2-2261-4EC1-BA0A-7674ADE979FC}"/>
                </a:ext>
              </a:extLst>
            </p:cNvPr>
            <p:cNvSpPr/>
            <p:nvPr/>
          </p:nvSpPr>
          <p:spPr>
            <a:xfrm>
              <a:off x="1819276" y="6000749"/>
              <a:ext cx="8553448" cy="1809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79C60EF-2049-4B77-9DE0-6E842296153E}"/>
                </a:ext>
              </a:extLst>
            </p:cNvPr>
            <p:cNvSpPr/>
            <p:nvPr/>
          </p:nvSpPr>
          <p:spPr>
            <a:xfrm>
              <a:off x="10242550" y="3429000"/>
              <a:ext cx="130174" cy="17992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왼쪽 22">
              <a:extLst>
                <a:ext uri="{FF2B5EF4-FFF2-40B4-BE49-F238E27FC236}">
                  <a16:creationId xmlns:a16="http://schemas.microsoft.com/office/drawing/2014/main" id="{6B496CF8-50C9-4455-A782-7F4E585FA60E}"/>
                </a:ext>
              </a:extLst>
            </p:cNvPr>
            <p:cNvSpPr/>
            <p:nvPr/>
          </p:nvSpPr>
          <p:spPr>
            <a:xfrm rot="10800000">
              <a:off x="10428982" y="5646632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65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6D78CD-7FFA-4F63-883E-6090339FD59E}"/>
              </a:ext>
            </a:extLst>
          </p:cNvPr>
          <p:cNvGrpSpPr/>
          <p:nvPr/>
        </p:nvGrpSpPr>
        <p:grpSpPr>
          <a:xfrm>
            <a:off x="1171575" y="257175"/>
            <a:ext cx="9944100" cy="5924550"/>
            <a:chOff x="1171575" y="257175"/>
            <a:chExt cx="9944100" cy="5924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08664-D54D-48D7-8C83-5D831191397F}"/>
                </a:ext>
              </a:extLst>
            </p:cNvPr>
            <p:cNvSpPr txBox="1"/>
            <p:nvPr/>
          </p:nvSpPr>
          <p:spPr>
            <a:xfrm>
              <a:off x="1171575" y="257175"/>
              <a:ext cx="9944100" cy="5924550"/>
            </a:xfrm>
            <a:prstGeom prst="rect">
              <a:avLst/>
            </a:prstGeom>
            <a:gradFill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3D49F-E50F-4868-A968-5A17CEE73E22}"/>
                </a:ext>
              </a:extLst>
            </p:cNvPr>
            <p:cNvGrpSpPr/>
            <p:nvPr/>
          </p:nvGrpSpPr>
          <p:grpSpPr>
            <a:xfrm>
              <a:off x="2032000" y="769544"/>
              <a:ext cx="8128000" cy="4847772"/>
              <a:chOff x="2342696" y="731444"/>
              <a:chExt cx="8128000" cy="4847772"/>
            </a:xfrm>
          </p:grpSpPr>
          <p:sp>
            <p:nvSpPr>
              <p:cNvPr id="4" name="직사각형 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5479290-F842-4D59-A790-999A77A023E5}"/>
                  </a:ext>
                </a:extLst>
              </p:cNvPr>
              <p:cNvSpPr/>
              <p:nvPr/>
            </p:nvSpPr>
            <p:spPr>
              <a:xfrm>
                <a:off x="2342696" y="731444"/>
                <a:ext cx="8128000" cy="48477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682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08923-01F1-46D6-9280-CA48A09127F8}"/>
                  </a:ext>
                </a:extLst>
              </p:cNvPr>
              <p:cNvSpPr txBox="1"/>
              <p:nvPr/>
            </p:nvSpPr>
            <p:spPr>
              <a:xfrm>
                <a:off x="2581275" y="1338694"/>
                <a:ext cx="299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*</a:t>
                </a:r>
                <a:r>
                  <a:rPr lang="ko-KR" altLang="en-US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사용후</a:t>
                </a:r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컴퓨터 전원 </a:t>
                </a:r>
                <a:r>
                  <a:rPr lang="en-US" altLang="ko-KR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OFF!</a:t>
                </a:r>
                <a:endPara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9CAE8-4367-4BEB-95FB-0FB2C64BE104}"/>
                  </a:ext>
                </a:extLst>
              </p:cNvPr>
              <p:cNvSpPr txBox="1"/>
              <p:nvPr/>
            </p:nvSpPr>
            <p:spPr>
              <a:xfrm>
                <a:off x="2581275" y="939871"/>
                <a:ext cx="299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강의실 </a:t>
                </a:r>
                <a:r>
                  <a:rPr lang="en-US" altLang="ko-KR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816</a:t>
                </a:r>
                <a:r>
                  <a:rPr lang="ko-KR" altLang="en-US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B9D458-AE40-40C1-9755-98FFDD495A60}"/>
                  </a:ext>
                </a:extLst>
              </p:cNvPr>
              <p:cNvSpPr txBox="1"/>
              <p:nvPr/>
            </p:nvSpPr>
            <p:spPr>
              <a:xfrm>
                <a:off x="5168672" y="2739831"/>
                <a:ext cx="3114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아이디</a:t>
                </a:r>
                <a:r>
                  <a:rPr lang="en-US" altLang="ko-KR" sz="2400" dirty="0"/>
                  <a:t>: deu1234</a:t>
                </a:r>
              </a:p>
              <a:p>
                <a:r>
                  <a:rPr lang="ko-KR" altLang="en-US" sz="2400" dirty="0"/>
                  <a:t>비밀번호</a:t>
                </a:r>
                <a:r>
                  <a:rPr lang="en-US" altLang="ko-KR" sz="2400" dirty="0"/>
                  <a:t>: a1234</a:t>
                </a:r>
                <a:endParaRPr lang="ko-KR" altLang="en-US" sz="2400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A9373A-5187-490D-A308-45578B688BD9}"/>
                </a:ext>
              </a:extLst>
            </p:cNvPr>
            <p:cNvSpPr/>
            <p:nvPr/>
          </p:nvSpPr>
          <p:spPr>
            <a:xfrm>
              <a:off x="1627188" y="3248025"/>
              <a:ext cx="192088" cy="2933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B3EA702-F12D-43D1-85D9-7B64F1C74703}"/>
                </a:ext>
              </a:extLst>
            </p:cNvPr>
            <p:cNvSpPr/>
            <p:nvPr/>
          </p:nvSpPr>
          <p:spPr>
            <a:xfrm>
              <a:off x="1819276" y="3429000"/>
              <a:ext cx="130174" cy="17992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E83237-FAB6-4CCC-BA4B-8729C704C33A}"/>
                </a:ext>
              </a:extLst>
            </p:cNvPr>
            <p:cNvSpPr/>
            <p:nvPr/>
          </p:nvSpPr>
          <p:spPr>
            <a:xfrm>
              <a:off x="10372724" y="3248025"/>
              <a:ext cx="192088" cy="2933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7207C2-2261-4EC1-BA0A-7674ADE979FC}"/>
                </a:ext>
              </a:extLst>
            </p:cNvPr>
            <p:cNvSpPr/>
            <p:nvPr/>
          </p:nvSpPr>
          <p:spPr>
            <a:xfrm>
              <a:off x="1819276" y="6000749"/>
              <a:ext cx="8553448" cy="1809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79C60EF-2049-4B77-9DE0-6E842296153E}"/>
                </a:ext>
              </a:extLst>
            </p:cNvPr>
            <p:cNvSpPr/>
            <p:nvPr/>
          </p:nvSpPr>
          <p:spPr>
            <a:xfrm>
              <a:off x="10242550" y="3429000"/>
              <a:ext cx="130174" cy="17992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왼쪽 22">
              <a:extLst>
                <a:ext uri="{FF2B5EF4-FFF2-40B4-BE49-F238E27FC236}">
                  <a16:creationId xmlns:a16="http://schemas.microsoft.com/office/drawing/2014/main" id="{6B496CF8-50C9-4455-A782-7F4E585FA60E}"/>
                </a:ext>
              </a:extLst>
            </p:cNvPr>
            <p:cNvSpPr/>
            <p:nvPr/>
          </p:nvSpPr>
          <p:spPr>
            <a:xfrm rot="10800000">
              <a:off x="10428982" y="5646632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481F75-19DC-42C4-B993-5F805C1897AD}"/>
              </a:ext>
            </a:extLst>
          </p:cNvPr>
          <p:cNvSpPr txBox="1"/>
          <p:nvPr/>
        </p:nvSpPr>
        <p:spPr>
          <a:xfrm>
            <a:off x="4857976" y="2777931"/>
            <a:ext cx="2346388" cy="96119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FB37F4-A38C-4DC7-B6F6-7AFF38FD0168}"/>
              </a:ext>
            </a:extLst>
          </p:cNvPr>
          <p:cNvCxnSpPr/>
          <p:nvPr/>
        </p:nvCxnSpPr>
        <p:spPr>
          <a:xfrm>
            <a:off x="6031345" y="3754513"/>
            <a:ext cx="0" cy="496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119223-FCE9-42FC-9128-9A6917CBC01C}"/>
              </a:ext>
            </a:extLst>
          </p:cNvPr>
          <p:cNvSpPr txBox="1"/>
          <p:nvPr/>
        </p:nvSpPr>
        <p:spPr>
          <a:xfrm>
            <a:off x="4488873" y="4396509"/>
            <a:ext cx="33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컴퓨터 아이디 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924C1-D1B3-4608-BA27-804F956F5FC3}"/>
              </a:ext>
            </a:extLst>
          </p:cNvPr>
          <p:cNvSpPr txBox="1"/>
          <p:nvPr/>
        </p:nvSpPr>
        <p:spPr>
          <a:xfrm>
            <a:off x="10242550" y="5486400"/>
            <a:ext cx="873125" cy="6953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9A2CF7-5CB1-4B2F-9B78-7A88F0E6323E}"/>
              </a:ext>
            </a:extLst>
          </p:cNvPr>
          <p:cNvCxnSpPr/>
          <p:nvPr/>
        </p:nvCxnSpPr>
        <p:spPr>
          <a:xfrm flipH="1">
            <a:off x="9790545" y="5847303"/>
            <a:ext cx="4520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AECF40-B4C6-4106-BB4A-43990AD82EDE}"/>
              </a:ext>
            </a:extLst>
          </p:cNvPr>
          <p:cNvSpPr txBox="1"/>
          <p:nvPr/>
        </p:nvSpPr>
        <p:spPr>
          <a:xfrm>
            <a:off x="7887852" y="5486400"/>
            <a:ext cx="17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강의실로 돌아가는 버튼</a:t>
            </a:r>
          </a:p>
        </p:txBody>
      </p:sp>
    </p:spTree>
    <p:extLst>
      <p:ext uri="{BB962C8B-B14F-4D97-AF65-F5344CB8AC3E}">
        <p14:creationId xmlns:p14="http://schemas.microsoft.com/office/powerpoint/2010/main" val="374501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5D04454-08B8-450B-B706-C6E2C449C19C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21BF48-005B-42AE-B879-94621F4BA8A7}"/>
                </a:ext>
              </a:extLst>
            </p:cNvPr>
            <p:cNvSpPr/>
            <p:nvPr/>
          </p:nvSpPr>
          <p:spPr>
            <a:xfrm>
              <a:off x="1088571" y="217714"/>
              <a:ext cx="9326089" cy="590401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9BA913-566B-4C67-8D8B-E435265B75B5}"/>
                </a:ext>
              </a:extLst>
            </p:cNvPr>
            <p:cNvGrpSpPr/>
            <p:nvPr/>
          </p:nvGrpSpPr>
          <p:grpSpPr>
            <a:xfrm>
              <a:off x="2137559" y="581892"/>
              <a:ext cx="7125194" cy="5398010"/>
              <a:chOff x="2137559" y="581892"/>
              <a:chExt cx="7125194" cy="53980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29918D-3885-4B53-8DA3-34769B8389E1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pic>
              <p:nvPicPr>
                <p:cNvPr id="4" name="그림 3" descr="전자기기, 디스플레이, 컴퓨터이(가) 표시된 사진&#10;&#10;자동 생성된 설명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D3A825CB-E69C-4C64-8080-517811C79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7559" y="581892"/>
                  <a:ext cx="7125194" cy="539801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사각형: 둥근 모서리 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835EF66C-2C31-46C9-B1E5-4653D5F3A7ED}"/>
                    </a:ext>
                  </a:extLst>
                </p:cNvPr>
                <p:cNvSpPr/>
                <p:nvPr/>
              </p:nvSpPr>
              <p:spPr>
                <a:xfrm>
                  <a:off x="2398816" y="736270"/>
                  <a:ext cx="6590805" cy="3764478"/>
                </a:xfrm>
                <a:prstGeom prst="roundRect">
                  <a:avLst>
                    <a:gd name="adj" fmla="val 1694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9EA5E2-FA0A-4F4E-8C9E-53955D3E0C2D}"/>
                  </a:ext>
                </a:extLst>
              </p:cNvPr>
              <p:cNvGrpSpPr/>
              <p:nvPr/>
            </p:nvGrpSpPr>
            <p:grpSpPr>
              <a:xfrm>
                <a:off x="5106390" y="1230416"/>
                <a:ext cx="1175656" cy="1221559"/>
                <a:chOff x="1240972" y="944089"/>
                <a:chExt cx="1175656" cy="1221559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6A637F-5EEE-40CB-83B3-2FCB73E5FA6F}"/>
                    </a:ext>
                  </a:extLst>
                </p:cNvPr>
                <p:cNvSpPr/>
                <p:nvPr/>
              </p:nvSpPr>
              <p:spPr>
                <a:xfrm>
                  <a:off x="1240972" y="944089"/>
                  <a:ext cx="1175656" cy="1175656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1CED339-D9D8-4145-84ED-3385391F2EBD}"/>
                    </a:ext>
                  </a:extLst>
                </p:cNvPr>
                <p:cNvSpPr/>
                <p:nvPr/>
              </p:nvSpPr>
              <p:spPr>
                <a:xfrm>
                  <a:off x="1615044" y="1104405"/>
                  <a:ext cx="427512" cy="427512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원호 15">
                  <a:extLst>
                    <a:ext uri="{FF2B5EF4-FFF2-40B4-BE49-F238E27FC236}">
                      <a16:creationId xmlns:a16="http://schemas.microsoft.com/office/drawing/2014/main" id="{30339275-6CBB-4535-8A02-6215317DA7BF}"/>
                    </a:ext>
                  </a:extLst>
                </p:cNvPr>
                <p:cNvSpPr/>
                <p:nvPr/>
              </p:nvSpPr>
              <p:spPr>
                <a:xfrm rot="16200000">
                  <a:off x="1519381" y="1598694"/>
                  <a:ext cx="618837" cy="515071"/>
                </a:xfrm>
                <a:prstGeom prst="arc">
                  <a:avLst>
                    <a:gd name="adj1" fmla="val 16200000"/>
                    <a:gd name="adj2" fmla="val 5570621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0A27B73-CF56-44FB-9FD6-10DD0B225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5939" y="3115663"/>
                <a:ext cx="321479" cy="34291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744F0-3B26-49CA-B9A7-F409D22045BD}"/>
                  </a:ext>
                </a:extLst>
              </p:cNvPr>
              <p:cNvSpPr txBox="1"/>
              <p:nvPr/>
            </p:nvSpPr>
            <p:spPr>
              <a:xfrm>
                <a:off x="4664364" y="2618509"/>
                <a:ext cx="2105891" cy="3077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아이디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BA54ED-0AB5-4A7A-856E-C7D2F8A74C2A}"/>
                  </a:ext>
                </a:extLst>
              </p:cNvPr>
              <p:cNvSpPr txBox="1"/>
              <p:nvPr/>
            </p:nvSpPr>
            <p:spPr>
              <a:xfrm>
                <a:off x="4664364" y="3142219"/>
                <a:ext cx="2105891" cy="3077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비밀번호</a:t>
                </a:r>
              </a:p>
            </p:txBody>
          </p:sp>
        </p:grp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ED30320-EC23-40B9-B1F5-9683C6B83312}"/>
              </a:ext>
            </a:extLst>
          </p:cNvPr>
          <p:cNvSpPr/>
          <p:nvPr/>
        </p:nvSpPr>
        <p:spPr>
          <a:xfrm rot="10800000">
            <a:off x="9720298" y="5590641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7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5D04454-08B8-450B-B706-C6E2C449C19C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21BF48-005B-42AE-B879-94621F4BA8A7}"/>
                </a:ext>
              </a:extLst>
            </p:cNvPr>
            <p:cNvSpPr/>
            <p:nvPr/>
          </p:nvSpPr>
          <p:spPr>
            <a:xfrm>
              <a:off x="1088571" y="217714"/>
              <a:ext cx="9326089" cy="590401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9BA913-566B-4C67-8D8B-E435265B75B5}"/>
                </a:ext>
              </a:extLst>
            </p:cNvPr>
            <p:cNvGrpSpPr/>
            <p:nvPr/>
          </p:nvGrpSpPr>
          <p:grpSpPr>
            <a:xfrm>
              <a:off x="2137559" y="581892"/>
              <a:ext cx="7125194" cy="5398010"/>
              <a:chOff x="2137559" y="581892"/>
              <a:chExt cx="7125194" cy="53980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29918D-3885-4B53-8DA3-34769B8389E1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pic>
              <p:nvPicPr>
                <p:cNvPr id="4" name="그림 3" descr="전자기기, 디스플레이, 컴퓨터이(가) 표시된 사진&#10;&#10;자동 생성된 설명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D3A825CB-E69C-4C64-8080-517811C79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7559" y="581892"/>
                  <a:ext cx="7125194" cy="539801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사각형: 둥근 모서리 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835EF66C-2C31-46C9-B1E5-4653D5F3A7ED}"/>
                    </a:ext>
                  </a:extLst>
                </p:cNvPr>
                <p:cNvSpPr/>
                <p:nvPr/>
              </p:nvSpPr>
              <p:spPr>
                <a:xfrm>
                  <a:off x="2398816" y="736270"/>
                  <a:ext cx="6590805" cy="3764478"/>
                </a:xfrm>
                <a:prstGeom prst="roundRect">
                  <a:avLst>
                    <a:gd name="adj" fmla="val 1694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9EA5E2-FA0A-4F4E-8C9E-53955D3E0C2D}"/>
                  </a:ext>
                </a:extLst>
              </p:cNvPr>
              <p:cNvGrpSpPr/>
              <p:nvPr/>
            </p:nvGrpSpPr>
            <p:grpSpPr>
              <a:xfrm>
                <a:off x="5106390" y="1230416"/>
                <a:ext cx="1175656" cy="1221559"/>
                <a:chOff x="1240972" y="944089"/>
                <a:chExt cx="1175656" cy="1221559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6A637F-5EEE-40CB-83B3-2FCB73E5FA6F}"/>
                    </a:ext>
                  </a:extLst>
                </p:cNvPr>
                <p:cNvSpPr/>
                <p:nvPr/>
              </p:nvSpPr>
              <p:spPr>
                <a:xfrm>
                  <a:off x="1240972" y="944089"/>
                  <a:ext cx="1175656" cy="1175656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1CED339-D9D8-4145-84ED-3385391F2EBD}"/>
                    </a:ext>
                  </a:extLst>
                </p:cNvPr>
                <p:cNvSpPr/>
                <p:nvPr/>
              </p:nvSpPr>
              <p:spPr>
                <a:xfrm>
                  <a:off x="1615044" y="1104405"/>
                  <a:ext cx="427512" cy="427512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원호 15">
                  <a:extLst>
                    <a:ext uri="{FF2B5EF4-FFF2-40B4-BE49-F238E27FC236}">
                      <a16:creationId xmlns:a16="http://schemas.microsoft.com/office/drawing/2014/main" id="{30339275-6CBB-4535-8A02-6215317DA7BF}"/>
                    </a:ext>
                  </a:extLst>
                </p:cNvPr>
                <p:cNvSpPr/>
                <p:nvPr/>
              </p:nvSpPr>
              <p:spPr>
                <a:xfrm rot="16200000">
                  <a:off x="1519381" y="1598694"/>
                  <a:ext cx="618837" cy="515071"/>
                </a:xfrm>
                <a:prstGeom prst="arc">
                  <a:avLst>
                    <a:gd name="adj1" fmla="val 16200000"/>
                    <a:gd name="adj2" fmla="val 5570621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0A27B73-CF56-44FB-9FD6-10DD0B225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5939" y="3115663"/>
                <a:ext cx="321479" cy="34291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744F0-3B26-49CA-B9A7-F409D22045BD}"/>
                  </a:ext>
                </a:extLst>
              </p:cNvPr>
              <p:cNvSpPr txBox="1"/>
              <p:nvPr/>
            </p:nvSpPr>
            <p:spPr>
              <a:xfrm>
                <a:off x="4664364" y="2618509"/>
                <a:ext cx="2105891" cy="3077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아이디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BA54ED-0AB5-4A7A-856E-C7D2F8A74C2A}"/>
                  </a:ext>
                </a:extLst>
              </p:cNvPr>
              <p:cNvSpPr txBox="1"/>
              <p:nvPr/>
            </p:nvSpPr>
            <p:spPr>
              <a:xfrm>
                <a:off x="4664364" y="3142219"/>
                <a:ext cx="2105891" cy="3077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비밀번호</a:t>
                </a:r>
              </a:p>
            </p:txBody>
          </p:sp>
        </p:grp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ED30320-EC23-40B9-B1F5-9683C6B83312}"/>
              </a:ext>
            </a:extLst>
          </p:cNvPr>
          <p:cNvSpPr/>
          <p:nvPr/>
        </p:nvSpPr>
        <p:spPr>
          <a:xfrm rot="10800000">
            <a:off x="9720298" y="5590641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2392-95EB-4D74-A01E-6AF55F3FCD7B}"/>
              </a:ext>
            </a:extLst>
          </p:cNvPr>
          <p:cNvSpPr txBox="1"/>
          <p:nvPr/>
        </p:nvSpPr>
        <p:spPr>
          <a:xfrm>
            <a:off x="4470400" y="2451975"/>
            <a:ext cx="2909455" cy="127028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ECA3A5-2FAF-45EC-A953-F47936764B94}"/>
              </a:ext>
            </a:extLst>
          </p:cNvPr>
          <p:cNvCxnSpPr>
            <a:stCxn id="5" idx="3"/>
          </p:cNvCxnSpPr>
          <p:nvPr/>
        </p:nvCxnSpPr>
        <p:spPr>
          <a:xfrm flipV="1">
            <a:off x="7379855" y="3054697"/>
            <a:ext cx="665018" cy="32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1B84C4-E65C-4BBF-A2F0-FA168609E9BC}"/>
              </a:ext>
            </a:extLst>
          </p:cNvPr>
          <p:cNvSpPr txBox="1"/>
          <p:nvPr/>
        </p:nvSpPr>
        <p:spPr>
          <a:xfrm>
            <a:off x="8174182" y="2618509"/>
            <a:ext cx="3160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화이트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보드에 </a:t>
            </a:r>
            <a:r>
              <a:rPr lang="ko-KR" altLang="en-US" dirty="0" err="1">
                <a:solidFill>
                  <a:srgbClr val="FF0000"/>
                </a:solidFill>
              </a:rPr>
              <a:t>적혀있는</a:t>
            </a:r>
            <a:r>
              <a:rPr lang="ko-KR" altLang="en-US" dirty="0">
                <a:solidFill>
                  <a:srgbClr val="FF0000"/>
                </a:solidFill>
              </a:rPr>
              <a:t> 아이디 비밀번호를 이용해 로그인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로그인 </a:t>
            </a:r>
            <a:r>
              <a:rPr lang="ko-KR" altLang="en-US" dirty="0" err="1">
                <a:solidFill>
                  <a:srgbClr val="FF0000"/>
                </a:solidFill>
              </a:rPr>
              <a:t>완료시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88526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C01F705-5DC7-46CE-BF06-4645AAE33A8C}"/>
              </a:ext>
            </a:extLst>
          </p:cNvPr>
          <p:cNvSpPr/>
          <p:nvPr/>
        </p:nvSpPr>
        <p:spPr>
          <a:xfrm>
            <a:off x="1055015" y="251270"/>
            <a:ext cx="9326089" cy="590401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29918D-3885-4B53-8DA3-34769B8389E1}"/>
              </a:ext>
            </a:extLst>
          </p:cNvPr>
          <p:cNvGrpSpPr/>
          <p:nvPr/>
        </p:nvGrpSpPr>
        <p:grpSpPr>
          <a:xfrm>
            <a:off x="2104003" y="615448"/>
            <a:ext cx="7125194" cy="5398010"/>
            <a:chOff x="2137559" y="581892"/>
            <a:chExt cx="7125194" cy="5398010"/>
          </a:xfrm>
        </p:grpSpPr>
        <p:pic>
          <p:nvPicPr>
            <p:cNvPr id="4" name="그림 3" descr="전자기기, 디스플레이, 컴퓨터이(가) 표시된 사진&#10;&#10;자동 생성된 설명">
              <a:hlinkClick r:id="rId2" action="ppaction://hlinksldjump"/>
              <a:extLst>
                <a:ext uri="{FF2B5EF4-FFF2-40B4-BE49-F238E27FC236}">
                  <a16:creationId xmlns:a16="http://schemas.microsoft.com/office/drawing/2014/main" id="{D3A825CB-E69C-4C64-8080-517811C79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59" y="581892"/>
              <a:ext cx="7125194" cy="539801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35EF66C-2C31-46C9-B1E5-4653D5F3A7ED}"/>
                </a:ext>
              </a:extLst>
            </p:cNvPr>
            <p:cNvSpPr/>
            <p:nvPr/>
          </p:nvSpPr>
          <p:spPr>
            <a:xfrm>
              <a:off x="2398816" y="736270"/>
              <a:ext cx="6590805" cy="3764478"/>
            </a:xfrm>
            <a:prstGeom prst="roundRect">
              <a:avLst>
                <a:gd name="adj" fmla="val 1694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1DEF7B-C3F1-4125-B262-CB2BCC162C29}"/>
              </a:ext>
            </a:extLst>
          </p:cNvPr>
          <p:cNvSpPr/>
          <p:nvPr/>
        </p:nvSpPr>
        <p:spPr>
          <a:xfrm>
            <a:off x="2365259" y="4189920"/>
            <a:ext cx="6590805" cy="344384"/>
          </a:xfrm>
          <a:prstGeom prst="roundRect">
            <a:avLst>
              <a:gd name="adj" fmla="val 1440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FD421-C37D-4A9E-A2D0-EA1F232D6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59" y="4189919"/>
            <a:ext cx="428206" cy="344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10E644-8EE8-4600-AFF7-AD5D641FA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19" y="910978"/>
            <a:ext cx="546429" cy="5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12C6FEF-5B71-438B-BAB3-1FD989AC709A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01F705-5DC7-46CE-BF06-4645AAE33A8C}"/>
                </a:ext>
              </a:extLst>
            </p:cNvPr>
            <p:cNvSpPr/>
            <p:nvPr/>
          </p:nvSpPr>
          <p:spPr>
            <a:xfrm>
              <a:off x="1088571" y="217714"/>
              <a:ext cx="9326089" cy="590401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29918D-3885-4B53-8DA3-34769B8389E1}"/>
                </a:ext>
              </a:extLst>
            </p:cNvPr>
            <p:cNvGrpSpPr/>
            <p:nvPr/>
          </p:nvGrpSpPr>
          <p:grpSpPr>
            <a:xfrm>
              <a:off x="2137559" y="581892"/>
              <a:ext cx="7125194" cy="5398010"/>
              <a:chOff x="2137559" y="581892"/>
              <a:chExt cx="7125194" cy="5398010"/>
            </a:xfrm>
          </p:grpSpPr>
          <p:pic>
            <p:nvPicPr>
              <p:cNvPr id="4" name="그림 3" descr="전자기기, 디스플레이, 컴퓨터이(가) 표시된 사진&#10;&#10;자동 생성된 설명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3A825CB-E69C-4C64-8080-517811C79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7559" y="581892"/>
                <a:ext cx="7125194" cy="539801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5EF66C-2C31-46C9-B1E5-4653D5F3A7ED}"/>
                  </a:ext>
                </a:extLst>
              </p:cNvPr>
              <p:cNvSpPr/>
              <p:nvPr/>
            </p:nvSpPr>
            <p:spPr>
              <a:xfrm>
                <a:off x="2398816" y="736270"/>
                <a:ext cx="6590805" cy="3764478"/>
              </a:xfrm>
              <a:prstGeom prst="roundRect">
                <a:avLst>
                  <a:gd name="adj" fmla="val 1694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C1DEF7B-C3F1-4125-B262-CB2BCC162C29}"/>
                </a:ext>
              </a:extLst>
            </p:cNvPr>
            <p:cNvSpPr/>
            <p:nvPr/>
          </p:nvSpPr>
          <p:spPr>
            <a:xfrm>
              <a:off x="2398815" y="4156364"/>
              <a:ext cx="6590805" cy="344384"/>
            </a:xfrm>
            <a:prstGeom prst="roundRect">
              <a:avLst>
                <a:gd name="adj" fmla="val 14409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5FD421-C37D-4A9E-A2D0-EA1F232D6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815" y="4156363"/>
              <a:ext cx="428206" cy="34438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10E644-8EE8-4600-AFF7-AD5D641F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575" y="877422"/>
              <a:ext cx="546429" cy="546429"/>
            </a:xfrm>
            <a:prstGeom prst="rect">
              <a:avLst/>
            </a:prstGeom>
          </p:spPr>
        </p:pic>
      </p:grp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739AF35A-46AE-473A-A2DE-C6909C72333B}"/>
              </a:ext>
            </a:extLst>
          </p:cNvPr>
          <p:cNvSpPr/>
          <p:nvPr/>
        </p:nvSpPr>
        <p:spPr>
          <a:xfrm rot="10800000">
            <a:off x="9720298" y="5590641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4EECA-E585-466A-A09D-3FC0E07585CA}"/>
              </a:ext>
            </a:extLst>
          </p:cNvPr>
          <p:cNvSpPr txBox="1"/>
          <p:nvPr/>
        </p:nvSpPr>
        <p:spPr>
          <a:xfrm>
            <a:off x="2493818" y="736270"/>
            <a:ext cx="738909" cy="8893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8A9589-12AF-4726-B293-8D2F99623145}"/>
              </a:ext>
            </a:extLst>
          </p:cNvPr>
          <p:cNvCxnSpPr/>
          <p:nvPr/>
        </p:nvCxnSpPr>
        <p:spPr>
          <a:xfrm>
            <a:off x="3232727" y="1191491"/>
            <a:ext cx="4987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61F7FD-2BBC-4715-8B51-CDAD48E37735}"/>
              </a:ext>
            </a:extLst>
          </p:cNvPr>
          <p:cNvSpPr txBox="1"/>
          <p:nvPr/>
        </p:nvSpPr>
        <p:spPr>
          <a:xfrm>
            <a:off x="3799610" y="996269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왼쪽 아이콘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242890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D421DA-6A23-49A0-90BA-AB51EA6C78E0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3599FA-C204-4B6B-90C9-244A0285A53A}"/>
                </a:ext>
              </a:extLst>
            </p:cNvPr>
            <p:cNvGrpSpPr/>
            <p:nvPr/>
          </p:nvGrpSpPr>
          <p:grpSpPr>
            <a:xfrm>
              <a:off x="1088571" y="217714"/>
              <a:ext cx="9326089" cy="5904016"/>
              <a:chOff x="1088571" y="217714"/>
              <a:chExt cx="9326089" cy="590401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57EB3ED-3A7B-4C37-B19A-3303F37002CC}"/>
                  </a:ext>
                </a:extLst>
              </p:cNvPr>
              <p:cNvSpPr/>
              <p:nvPr/>
            </p:nvSpPr>
            <p:spPr>
              <a:xfrm>
                <a:off x="1088571" y="217714"/>
                <a:ext cx="9326089" cy="5904016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074498-FAC0-48CF-AFE2-FEDFE9207A8D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9918D-3885-4B53-8DA3-34769B8389E1}"/>
                    </a:ext>
                  </a:extLst>
                </p:cNvPr>
                <p:cNvGrpSpPr/>
                <p:nvPr/>
              </p:nvGrpSpPr>
              <p:grpSpPr>
                <a:xfrm>
                  <a:off x="2137559" y="581892"/>
                  <a:ext cx="7125194" cy="5398010"/>
                  <a:chOff x="2137559" y="581892"/>
                  <a:chExt cx="7125194" cy="5398010"/>
                </a:xfrm>
              </p:grpSpPr>
              <p:pic>
                <p:nvPicPr>
                  <p:cNvPr id="4" name="그림 3" descr="전자기기, 디스플레이, 컴퓨터이(가) 표시된 사진&#10;&#10;자동 생성된 설명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D3A825CB-E69C-4C64-8080-517811C79C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7559" y="581892"/>
                    <a:ext cx="7125194" cy="539801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835EF66C-2C31-46C9-B1E5-4653D5F3A7ED}"/>
                      </a:ext>
                    </a:extLst>
                  </p:cNvPr>
                  <p:cNvSpPr/>
                  <p:nvPr/>
                </p:nvSpPr>
                <p:spPr>
                  <a:xfrm>
                    <a:off x="2398816" y="736270"/>
                    <a:ext cx="6590805" cy="3764478"/>
                  </a:xfrm>
                  <a:prstGeom prst="roundRect">
                    <a:avLst>
                      <a:gd name="adj" fmla="val 1694"/>
                    </a:avLst>
                  </a:prstGeom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CC1DEF7B-C3F1-4125-B262-CB2BCC162C29}"/>
                    </a:ext>
                  </a:extLst>
                </p:cNvPr>
                <p:cNvSpPr/>
                <p:nvPr/>
              </p:nvSpPr>
              <p:spPr>
                <a:xfrm>
                  <a:off x="2398815" y="4156364"/>
                  <a:ext cx="6590805" cy="344384"/>
                </a:xfrm>
                <a:prstGeom prst="roundRect">
                  <a:avLst>
                    <a:gd name="adj" fmla="val 14409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C5FD421-C37D-4A9E-A2D0-EA1F232D6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8815" y="4156363"/>
                  <a:ext cx="428206" cy="344384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E10E644-8EE8-4600-AFF7-AD5D641FA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575" y="877422"/>
                  <a:ext cx="546429" cy="546429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AE5F156D-8ABD-4653-985D-14E951738DD2}"/>
                    </a:ext>
                  </a:extLst>
                </p:cNvPr>
                <p:cNvGrpSpPr/>
                <p:nvPr/>
              </p:nvGrpSpPr>
              <p:grpSpPr>
                <a:xfrm>
                  <a:off x="3610097" y="1580903"/>
                  <a:ext cx="4168239" cy="1730829"/>
                  <a:chOff x="3788228" y="1698171"/>
                  <a:chExt cx="4168239" cy="1730829"/>
                </a:xfrm>
              </p:grpSpPr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FF58A116-8E53-4E0C-823A-C28BA929239B}"/>
                      </a:ext>
                    </a:extLst>
                  </p:cNvPr>
                  <p:cNvSpPr txBox="1"/>
                  <p:nvPr/>
                </p:nvSpPr>
                <p:spPr>
                  <a:xfrm>
                    <a:off x="3788228" y="1698171"/>
                    <a:ext cx="4168239" cy="1730829"/>
                  </a:xfrm>
                  <a:prstGeom prst="rect">
                    <a:avLst/>
                  </a:prstGeom>
                  <a:solidFill>
                    <a:schemeClr val="bg1"/>
                  </a:solidFill>
                  <a:ln w="76200"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D75A6FC-8421-4D22-9611-5FBC9550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373" y="2319474"/>
                    <a:ext cx="852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/>
                      <a:t>암호</a:t>
                    </a:r>
                    <a:r>
                      <a:rPr lang="en-US" altLang="ko-KR" dirty="0"/>
                      <a:t>:</a:t>
                    </a:r>
                    <a:endParaRPr lang="ko-KR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0D5641E-02FF-4537-90F0-F47DF8A808D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1065" y="2257901"/>
                    <a:ext cx="2262249" cy="523710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B409B944-2CCA-4279-9E09-5B7673D029C1}"/>
                      </a:ext>
                    </a:extLst>
                  </p:cNvPr>
                  <p:cNvGrpSpPr/>
                  <p:nvPr/>
                </p:nvGrpSpPr>
                <p:grpSpPr>
                  <a:xfrm>
                    <a:off x="7101444" y="2257901"/>
                    <a:ext cx="710004" cy="523710"/>
                    <a:chOff x="7101444" y="2257901"/>
                    <a:chExt cx="710004" cy="523710"/>
                  </a:xfrm>
                </p:grpSpPr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8EA5310E-6D88-4BD3-B11F-5B6BD9F15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1444" y="2257901"/>
                      <a:ext cx="694707" cy="52371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0BB245F3-8AEA-4827-AEE7-4DD50652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6741" y="2335090"/>
                      <a:ext cx="6947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/>
                        <a:t>확인</a:t>
                      </a:r>
                    </a:p>
                  </p:txBody>
                </p:sp>
              </p:grpSp>
            </p:grp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7D426CB-D347-4574-921B-58CAD35E1E0C}"/>
                  </a:ext>
                </a:extLst>
              </p:cNvPr>
              <p:cNvSpPr/>
              <p:nvPr/>
            </p:nvSpPr>
            <p:spPr>
              <a:xfrm>
                <a:off x="7406640" y="1580903"/>
                <a:ext cx="371696" cy="369332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159CAF-CC13-41C2-996B-393A209A86F0}"/>
                  </a:ext>
                </a:extLst>
              </p:cNvPr>
              <p:cNvSpPr txBox="1"/>
              <p:nvPr/>
            </p:nvSpPr>
            <p:spPr>
              <a:xfrm>
                <a:off x="7418120" y="1460659"/>
                <a:ext cx="33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/>
                  <a:t>x</a:t>
                </a:r>
                <a:endParaRPr lang="ko-KR" altLang="en-US" sz="3200" dirty="0"/>
              </a:p>
            </p:txBody>
          </p:sp>
        </p:grp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D7E8D8B-0809-413E-A8EC-75C668D1E823}"/>
                </a:ext>
              </a:extLst>
            </p:cNvPr>
            <p:cNvSpPr/>
            <p:nvPr/>
          </p:nvSpPr>
          <p:spPr>
            <a:xfrm rot="10800000">
              <a:off x="9720298" y="5590641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389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D421DA-6A23-49A0-90BA-AB51EA6C78E0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3599FA-C204-4B6B-90C9-244A0285A53A}"/>
                </a:ext>
              </a:extLst>
            </p:cNvPr>
            <p:cNvGrpSpPr/>
            <p:nvPr/>
          </p:nvGrpSpPr>
          <p:grpSpPr>
            <a:xfrm>
              <a:off x="1088571" y="217714"/>
              <a:ext cx="9326089" cy="5904016"/>
              <a:chOff x="1088571" y="217714"/>
              <a:chExt cx="9326089" cy="590401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57EB3ED-3A7B-4C37-B19A-3303F37002CC}"/>
                  </a:ext>
                </a:extLst>
              </p:cNvPr>
              <p:cNvSpPr/>
              <p:nvPr/>
            </p:nvSpPr>
            <p:spPr>
              <a:xfrm>
                <a:off x="1088571" y="217714"/>
                <a:ext cx="9326089" cy="5904016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074498-FAC0-48CF-AFE2-FEDFE9207A8D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9918D-3885-4B53-8DA3-34769B8389E1}"/>
                    </a:ext>
                  </a:extLst>
                </p:cNvPr>
                <p:cNvGrpSpPr/>
                <p:nvPr/>
              </p:nvGrpSpPr>
              <p:grpSpPr>
                <a:xfrm>
                  <a:off x="2137559" y="581892"/>
                  <a:ext cx="7125194" cy="5398010"/>
                  <a:chOff x="2137559" y="581892"/>
                  <a:chExt cx="7125194" cy="5398010"/>
                </a:xfrm>
              </p:grpSpPr>
              <p:pic>
                <p:nvPicPr>
                  <p:cNvPr id="4" name="그림 3" descr="전자기기, 디스플레이, 컴퓨터이(가) 표시된 사진&#10;&#10;자동 생성된 설명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D3A825CB-E69C-4C64-8080-517811C79C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7559" y="581892"/>
                    <a:ext cx="7125194" cy="539801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835EF66C-2C31-46C9-B1E5-4653D5F3A7ED}"/>
                      </a:ext>
                    </a:extLst>
                  </p:cNvPr>
                  <p:cNvSpPr/>
                  <p:nvPr/>
                </p:nvSpPr>
                <p:spPr>
                  <a:xfrm>
                    <a:off x="2398816" y="736270"/>
                    <a:ext cx="6590805" cy="3764478"/>
                  </a:xfrm>
                  <a:prstGeom prst="roundRect">
                    <a:avLst>
                      <a:gd name="adj" fmla="val 1694"/>
                    </a:avLst>
                  </a:prstGeom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CC1DEF7B-C3F1-4125-B262-CB2BCC162C29}"/>
                    </a:ext>
                  </a:extLst>
                </p:cNvPr>
                <p:cNvSpPr/>
                <p:nvPr/>
              </p:nvSpPr>
              <p:spPr>
                <a:xfrm>
                  <a:off x="2398815" y="4156364"/>
                  <a:ext cx="6590805" cy="344384"/>
                </a:xfrm>
                <a:prstGeom prst="roundRect">
                  <a:avLst>
                    <a:gd name="adj" fmla="val 14409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C5FD421-C37D-4A9E-A2D0-EA1F232D6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8815" y="4156363"/>
                  <a:ext cx="428206" cy="344384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E10E644-8EE8-4600-AFF7-AD5D641FA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575" y="877422"/>
                  <a:ext cx="546429" cy="546429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AE5F156D-8ABD-4653-985D-14E951738DD2}"/>
                    </a:ext>
                  </a:extLst>
                </p:cNvPr>
                <p:cNvGrpSpPr/>
                <p:nvPr/>
              </p:nvGrpSpPr>
              <p:grpSpPr>
                <a:xfrm>
                  <a:off x="3610097" y="1580903"/>
                  <a:ext cx="4168239" cy="1730829"/>
                  <a:chOff x="3788228" y="1698171"/>
                  <a:chExt cx="4168239" cy="1730829"/>
                </a:xfrm>
              </p:grpSpPr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FF58A116-8E53-4E0C-823A-C28BA929239B}"/>
                      </a:ext>
                    </a:extLst>
                  </p:cNvPr>
                  <p:cNvSpPr txBox="1"/>
                  <p:nvPr/>
                </p:nvSpPr>
                <p:spPr>
                  <a:xfrm>
                    <a:off x="3788228" y="1698171"/>
                    <a:ext cx="4168239" cy="1730829"/>
                  </a:xfrm>
                  <a:prstGeom prst="rect">
                    <a:avLst/>
                  </a:prstGeom>
                  <a:solidFill>
                    <a:schemeClr val="bg1"/>
                  </a:solidFill>
                  <a:ln w="76200"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D75A6FC-8421-4D22-9611-5FBC9550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373" y="2319474"/>
                    <a:ext cx="852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/>
                      <a:t>암호</a:t>
                    </a:r>
                    <a:r>
                      <a:rPr lang="en-US" altLang="ko-KR" dirty="0"/>
                      <a:t>:</a:t>
                    </a:r>
                    <a:endParaRPr lang="ko-KR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0D5641E-02FF-4537-90F0-F47DF8A808D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1065" y="2257901"/>
                    <a:ext cx="2262249" cy="523710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B409B944-2CCA-4279-9E09-5B7673D029C1}"/>
                      </a:ext>
                    </a:extLst>
                  </p:cNvPr>
                  <p:cNvGrpSpPr/>
                  <p:nvPr/>
                </p:nvGrpSpPr>
                <p:grpSpPr>
                  <a:xfrm>
                    <a:off x="7101444" y="2257901"/>
                    <a:ext cx="710004" cy="523710"/>
                    <a:chOff x="7101444" y="2257901"/>
                    <a:chExt cx="710004" cy="523710"/>
                  </a:xfrm>
                </p:grpSpPr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8EA5310E-6D88-4BD3-B11F-5B6BD9F15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1444" y="2257901"/>
                      <a:ext cx="694707" cy="52371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0BB245F3-8AEA-4827-AEE7-4DD50652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6741" y="2335090"/>
                      <a:ext cx="6947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/>
                        <a:t>확인</a:t>
                      </a:r>
                    </a:p>
                  </p:txBody>
                </p:sp>
              </p:grpSp>
            </p:grp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7D426CB-D347-4574-921B-58CAD35E1E0C}"/>
                  </a:ext>
                </a:extLst>
              </p:cNvPr>
              <p:cNvSpPr/>
              <p:nvPr/>
            </p:nvSpPr>
            <p:spPr>
              <a:xfrm>
                <a:off x="7406640" y="1580903"/>
                <a:ext cx="371696" cy="369332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159CAF-CC13-41C2-996B-393A209A86F0}"/>
                  </a:ext>
                </a:extLst>
              </p:cNvPr>
              <p:cNvSpPr txBox="1"/>
              <p:nvPr/>
            </p:nvSpPr>
            <p:spPr>
              <a:xfrm>
                <a:off x="7418120" y="1460659"/>
                <a:ext cx="33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/>
                  <a:t>x</a:t>
                </a:r>
                <a:endParaRPr lang="ko-KR" altLang="en-US" sz="3200" dirty="0"/>
              </a:p>
            </p:txBody>
          </p:sp>
        </p:grp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D7E8D8B-0809-413E-A8EC-75C668D1E823}"/>
                </a:ext>
              </a:extLst>
            </p:cNvPr>
            <p:cNvSpPr/>
            <p:nvPr/>
          </p:nvSpPr>
          <p:spPr>
            <a:xfrm rot="10800000">
              <a:off x="9720298" y="5590641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3F3356-56F6-43AA-8CB2-7C5E7E8757F7}"/>
              </a:ext>
            </a:extLst>
          </p:cNvPr>
          <p:cNvSpPr txBox="1"/>
          <p:nvPr/>
        </p:nvSpPr>
        <p:spPr>
          <a:xfrm>
            <a:off x="3426691" y="1357745"/>
            <a:ext cx="4544291" cy="217978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9869-F440-4DC7-8BEB-36ED7675EFFE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5694218" y="3537527"/>
            <a:ext cx="4619" cy="618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48A63-5E41-4395-8B72-1E2BFA7F2CA6}"/>
              </a:ext>
            </a:extLst>
          </p:cNvPr>
          <p:cNvSpPr txBox="1"/>
          <p:nvPr/>
        </p:nvSpPr>
        <p:spPr>
          <a:xfrm>
            <a:off x="3537527" y="4156363"/>
            <a:ext cx="496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암호는 빔프로젝트를 키고 스크린 화면을 통해 확인할 수 있음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암호 틀리거나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사운드 추가 </a:t>
            </a:r>
          </a:p>
        </p:txBody>
      </p:sp>
    </p:spTree>
    <p:extLst>
      <p:ext uri="{BB962C8B-B14F-4D97-AF65-F5344CB8AC3E}">
        <p14:creationId xmlns:p14="http://schemas.microsoft.com/office/powerpoint/2010/main" val="383206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D607E5E-A4CE-4926-95DD-39892D65F41D}"/>
              </a:ext>
            </a:extLst>
          </p:cNvPr>
          <p:cNvGrpSpPr/>
          <p:nvPr/>
        </p:nvGrpSpPr>
        <p:grpSpPr>
          <a:xfrm>
            <a:off x="1088571" y="217714"/>
            <a:ext cx="9326089" cy="5904016"/>
            <a:chOff x="1088571" y="217714"/>
            <a:chExt cx="9326089" cy="59040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4A7258C-E9F0-426F-87FB-8A9764686E67}"/>
                </a:ext>
              </a:extLst>
            </p:cNvPr>
            <p:cNvSpPr/>
            <p:nvPr/>
          </p:nvSpPr>
          <p:spPr>
            <a:xfrm>
              <a:off x="1088571" y="217714"/>
              <a:ext cx="9326089" cy="590401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8A8D90C-802F-4B2A-85EE-2353896C9E47}"/>
                </a:ext>
              </a:extLst>
            </p:cNvPr>
            <p:cNvGrpSpPr/>
            <p:nvPr/>
          </p:nvGrpSpPr>
          <p:grpSpPr>
            <a:xfrm>
              <a:off x="2137559" y="581892"/>
              <a:ext cx="7125194" cy="5398010"/>
              <a:chOff x="2137559" y="581892"/>
              <a:chExt cx="7125194" cy="539801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074498-FAC0-48CF-AFE2-FEDFE9207A8D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9918D-3885-4B53-8DA3-34769B8389E1}"/>
                    </a:ext>
                  </a:extLst>
                </p:cNvPr>
                <p:cNvGrpSpPr/>
                <p:nvPr/>
              </p:nvGrpSpPr>
              <p:grpSpPr>
                <a:xfrm>
                  <a:off x="2137559" y="581892"/>
                  <a:ext cx="7125194" cy="5398010"/>
                  <a:chOff x="2137559" y="581892"/>
                  <a:chExt cx="7125194" cy="5398010"/>
                </a:xfrm>
              </p:grpSpPr>
              <p:pic>
                <p:nvPicPr>
                  <p:cNvPr id="4" name="그림 3" descr="전자기기, 디스플레이, 컴퓨터이(가) 표시된 사진&#10;&#10;자동 생성된 설명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D3A825CB-E69C-4C64-8080-517811C79C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37559" y="581892"/>
                    <a:ext cx="7125194" cy="539801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835EF66C-2C31-46C9-B1E5-4653D5F3A7ED}"/>
                      </a:ext>
                    </a:extLst>
                  </p:cNvPr>
                  <p:cNvSpPr/>
                  <p:nvPr/>
                </p:nvSpPr>
                <p:spPr>
                  <a:xfrm>
                    <a:off x="2398816" y="736270"/>
                    <a:ext cx="6590805" cy="3764478"/>
                  </a:xfrm>
                  <a:prstGeom prst="roundRect">
                    <a:avLst>
                      <a:gd name="adj" fmla="val 1694"/>
                    </a:avLst>
                  </a:prstGeom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CC1DEF7B-C3F1-4125-B262-CB2BCC162C29}"/>
                    </a:ext>
                  </a:extLst>
                </p:cNvPr>
                <p:cNvSpPr/>
                <p:nvPr/>
              </p:nvSpPr>
              <p:spPr>
                <a:xfrm>
                  <a:off x="2398815" y="4156364"/>
                  <a:ext cx="6590805" cy="344384"/>
                </a:xfrm>
                <a:prstGeom prst="roundRect">
                  <a:avLst>
                    <a:gd name="adj" fmla="val 14409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C5FD421-C37D-4A9E-A2D0-EA1F232D6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8815" y="4156363"/>
                  <a:ext cx="428206" cy="344384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E10E644-8EE8-4600-AFF7-AD5D641FA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575" y="877422"/>
                  <a:ext cx="546429" cy="546429"/>
                </a:xfrm>
                <a:prstGeom prst="rect">
                  <a:avLst/>
                </a:prstGeom>
              </p:spPr>
            </p:pic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3D0B6D-1ECB-4D6F-A174-22D12F139B03}"/>
                  </a:ext>
                </a:extLst>
              </p:cNvPr>
              <p:cNvSpPr/>
              <p:nvPr/>
            </p:nvSpPr>
            <p:spPr>
              <a:xfrm>
                <a:off x="3821876" y="1423851"/>
                <a:ext cx="617516" cy="61751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0" lon="0" rev="30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C48EA9B-3557-4FDC-AE0F-FD6861112E2F}"/>
                  </a:ext>
                </a:extLst>
              </p:cNvPr>
              <p:cNvSpPr/>
              <p:nvPr/>
            </p:nvSpPr>
            <p:spPr>
              <a:xfrm>
                <a:off x="3821876" y="1446811"/>
                <a:ext cx="617516" cy="617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E5EB590-D763-4A1F-AE55-A184639B6FD8}"/>
                  </a:ext>
                </a:extLst>
              </p:cNvPr>
              <p:cNvSpPr/>
              <p:nvPr/>
            </p:nvSpPr>
            <p:spPr>
              <a:xfrm>
                <a:off x="5520048" y="1793823"/>
                <a:ext cx="617516" cy="617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C5339D1-81C8-4FC0-AAA3-4F86BC12B520}"/>
                  </a:ext>
                </a:extLst>
              </p:cNvPr>
              <p:cNvSpPr/>
              <p:nvPr/>
            </p:nvSpPr>
            <p:spPr>
              <a:xfrm>
                <a:off x="6813922" y="1415030"/>
                <a:ext cx="617516" cy="61751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0" lon="0" rev="13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화살표: 왼쪽 36">
              <a:extLst>
                <a:ext uri="{FF2B5EF4-FFF2-40B4-BE49-F238E27FC236}">
                  <a16:creationId xmlns:a16="http://schemas.microsoft.com/office/drawing/2014/main" id="{BD2379DC-EECA-4741-955D-5482ADCBBE19}"/>
                </a:ext>
              </a:extLst>
            </p:cNvPr>
            <p:cNvSpPr/>
            <p:nvPr/>
          </p:nvSpPr>
          <p:spPr>
            <a:xfrm rot="10800000">
              <a:off x="9720298" y="5590641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67CFED-C0FE-4C1F-A8D7-2A2ED52985D1}"/>
                </a:ext>
              </a:extLst>
            </p:cNvPr>
            <p:cNvGrpSpPr/>
            <p:nvPr/>
          </p:nvGrpSpPr>
          <p:grpSpPr>
            <a:xfrm>
              <a:off x="3622372" y="1048553"/>
              <a:ext cx="4258486" cy="2902241"/>
              <a:chOff x="3555724" y="1176934"/>
              <a:chExt cx="4258486" cy="290224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413BA7F-4B70-43DF-AC19-BE70328D1D49}"/>
                  </a:ext>
                </a:extLst>
              </p:cNvPr>
              <p:cNvSpPr/>
              <p:nvPr/>
            </p:nvSpPr>
            <p:spPr>
              <a:xfrm>
                <a:off x="3584565" y="1215275"/>
                <a:ext cx="4219303" cy="28639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AEB8224-C6B0-4CAE-B607-419C0B59D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565" y="1415030"/>
                <a:ext cx="421930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133F99F-79A5-48A3-AB22-C14AF86E4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7496" y="1222964"/>
                <a:ext cx="184380" cy="18438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E17F39-EBBA-42CB-AEFD-884FAEC76A16}"/>
                  </a:ext>
                </a:extLst>
              </p:cNvPr>
              <p:cNvSpPr txBox="1"/>
              <p:nvPr/>
            </p:nvSpPr>
            <p:spPr>
              <a:xfrm>
                <a:off x="3791212" y="1192323"/>
                <a:ext cx="9386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+mj-ea"/>
                    <a:ea typeface="+mj-ea"/>
                  </a:rPr>
                  <a:t>텍스트</a:t>
                </a: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1C976971-1161-4CD5-BD40-8A2491E88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564" y="1544570"/>
                <a:ext cx="421930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78F6AA-8E9F-4DFC-B963-E3C1AF775C51}"/>
                  </a:ext>
                </a:extLst>
              </p:cNvPr>
              <p:cNvSpPr txBox="1"/>
              <p:nvPr/>
            </p:nvSpPr>
            <p:spPr>
              <a:xfrm>
                <a:off x="3555724" y="1370694"/>
                <a:ext cx="23192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파일    </a:t>
                </a:r>
                <a:r>
                  <a:rPr lang="en-US" altLang="ko-KR" sz="800" dirty="0"/>
                  <a:t> </a:t>
                </a:r>
                <a:r>
                  <a:rPr lang="ko-KR" altLang="en-US" sz="800" dirty="0"/>
                  <a:t>편집     서식     보기     도움말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03E601-C8FF-43DB-83FC-B4DBCAC7E63A}"/>
                  </a:ext>
                </a:extLst>
              </p:cNvPr>
              <p:cNvSpPr txBox="1"/>
              <p:nvPr/>
            </p:nvSpPr>
            <p:spPr>
              <a:xfrm>
                <a:off x="7561763" y="1176934"/>
                <a:ext cx="25244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X</a:t>
                </a:r>
                <a:endParaRPr lang="ko-KR" altLang="en-US" sz="1200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026444-DE72-4D1D-8F5F-7CECE8F96ED5}"/>
                </a:ext>
              </a:extLst>
            </p:cNvPr>
            <p:cNvSpPr txBox="1"/>
            <p:nvPr/>
          </p:nvSpPr>
          <p:spPr>
            <a:xfrm rot="1800000">
              <a:off x="3941325" y="1917915"/>
              <a:ext cx="46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7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62973-FD11-4056-BA5E-3A51C3C2376D}"/>
                </a:ext>
              </a:extLst>
            </p:cNvPr>
            <p:cNvSpPr txBox="1"/>
            <p:nvPr/>
          </p:nvSpPr>
          <p:spPr>
            <a:xfrm rot="20700000">
              <a:off x="4782020" y="2669519"/>
              <a:ext cx="46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3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081A56-10A4-4656-A526-85A2C5B148E5}"/>
                </a:ext>
              </a:extLst>
            </p:cNvPr>
            <p:cNvSpPr txBox="1"/>
            <p:nvPr/>
          </p:nvSpPr>
          <p:spPr>
            <a:xfrm rot="3600000">
              <a:off x="5653042" y="1536181"/>
              <a:ext cx="46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9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8EFCCB-EB0B-403A-AC2A-1072F39D659A}"/>
                </a:ext>
              </a:extLst>
            </p:cNvPr>
            <p:cNvSpPr txBox="1"/>
            <p:nvPr/>
          </p:nvSpPr>
          <p:spPr>
            <a:xfrm rot="18900000">
              <a:off x="6705966" y="3052902"/>
              <a:ext cx="46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74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A7258C-E9F0-426F-87FB-8A9764686E67}"/>
              </a:ext>
            </a:extLst>
          </p:cNvPr>
          <p:cNvSpPr/>
          <p:nvPr/>
        </p:nvSpPr>
        <p:spPr>
          <a:xfrm>
            <a:off x="1088571" y="217714"/>
            <a:ext cx="9326089" cy="590401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A8D90C-802F-4B2A-85EE-2353896C9E47}"/>
              </a:ext>
            </a:extLst>
          </p:cNvPr>
          <p:cNvGrpSpPr/>
          <p:nvPr/>
        </p:nvGrpSpPr>
        <p:grpSpPr>
          <a:xfrm>
            <a:off x="2137559" y="581892"/>
            <a:ext cx="7125194" cy="5398010"/>
            <a:chOff x="2137559" y="581892"/>
            <a:chExt cx="7125194" cy="53980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4074498-FAC0-48CF-AFE2-FEDFE9207A8D}"/>
                </a:ext>
              </a:extLst>
            </p:cNvPr>
            <p:cNvGrpSpPr/>
            <p:nvPr/>
          </p:nvGrpSpPr>
          <p:grpSpPr>
            <a:xfrm>
              <a:off x="2137559" y="581892"/>
              <a:ext cx="7125194" cy="5398010"/>
              <a:chOff x="2137559" y="581892"/>
              <a:chExt cx="7125194" cy="53980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29918D-3885-4B53-8DA3-34769B8389E1}"/>
                  </a:ext>
                </a:extLst>
              </p:cNvPr>
              <p:cNvGrpSpPr/>
              <p:nvPr/>
            </p:nvGrpSpPr>
            <p:grpSpPr>
              <a:xfrm>
                <a:off x="2137559" y="581892"/>
                <a:ext cx="7125194" cy="5398010"/>
                <a:chOff x="2137559" y="581892"/>
                <a:chExt cx="7125194" cy="5398010"/>
              </a:xfrm>
            </p:grpSpPr>
            <p:pic>
              <p:nvPicPr>
                <p:cNvPr id="4" name="그림 3" descr="전자기기, 디스플레이, 컴퓨터이(가) 표시된 사진&#10;&#10;자동 생성된 설명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D3A825CB-E69C-4C64-8080-517811C79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7559" y="581892"/>
                  <a:ext cx="7125194" cy="539801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835EF66C-2C31-46C9-B1E5-4653D5F3A7ED}"/>
                    </a:ext>
                  </a:extLst>
                </p:cNvPr>
                <p:cNvSpPr/>
                <p:nvPr/>
              </p:nvSpPr>
              <p:spPr>
                <a:xfrm>
                  <a:off x="2398816" y="736270"/>
                  <a:ext cx="6590805" cy="3764478"/>
                </a:xfrm>
                <a:prstGeom prst="roundRect">
                  <a:avLst>
                    <a:gd name="adj" fmla="val 1694"/>
                  </a:avLst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C1DEF7B-C3F1-4125-B262-CB2BCC162C29}"/>
                  </a:ext>
                </a:extLst>
              </p:cNvPr>
              <p:cNvSpPr/>
              <p:nvPr/>
            </p:nvSpPr>
            <p:spPr>
              <a:xfrm>
                <a:off x="2398815" y="4156364"/>
                <a:ext cx="6590805" cy="344384"/>
              </a:xfrm>
              <a:prstGeom prst="roundRect">
                <a:avLst>
                  <a:gd name="adj" fmla="val 14409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C5FD421-C37D-4A9E-A2D0-EA1F232D6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8815" y="4156363"/>
                <a:ext cx="428206" cy="34438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E10E644-8EE8-4600-AFF7-AD5D641FA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4575" y="877422"/>
                <a:ext cx="546429" cy="54642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3D0B6D-1ECB-4D6F-A174-22D12F139B03}"/>
                </a:ext>
              </a:extLst>
            </p:cNvPr>
            <p:cNvSpPr/>
            <p:nvPr/>
          </p:nvSpPr>
          <p:spPr>
            <a:xfrm>
              <a:off x="3821876" y="1423851"/>
              <a:ext cx="617516" cy="617516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C48EA9B-3557-4FDC-AE0F-FD6861112E2F}"/>
                </a:ext>
              </a:extLst>
            </p:cNvPr>
            <p:cNvSpPr/>
            <p:nvPr/>
          </p:nvSpPr>
          <p:spPr>
            <a:xfrm>
              <a:off x="3821876" y="1446811"/>
              <a:ext cx="617516" cy="617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E5EB590-D763-4A1F-AE55-A184639B6FD8}"/>
                </a:ext>
              </a:extLst>
            </p:cNvPr>
            <p:cNvSpPr/>
            <p:nvPr/>
          </p:nvSpPr>
          <p:spPr>
            <a:xfrm>
              <a:off x="5520048" y="1793823"/>
              <a:ext cx="617516" cy="617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C5339D1-81C8-4FC0-AAA3-4F86BC12B520}"/>
                </a:ext>
              </a:extLst>
            </p:cNvPr>
            <p:cNvSpPr/>
            <p:nvPr/>
          </p:nvSpPr>
          <p:spPr>
            <a:xfrm>
              <a:off x="6813922" y="1415030"/>
              <a:ext cx="617516" cy="617516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13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BD2379DC-EECA-4741-955D-5482ADCBBE19}"/>
              </a:ext>
            </a:extLst>
          </p:cNvPr>
          <p:cNvSpPr/>
          <p:nvPr/>
        </p:nvSpPr>
        <p:spPr>
          <a:xfrm rot="10800000">
            <a:off x="9720298" y="5590641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67CFED-C0FE-4C1F-A8D7-2A2ED52985D1}"/>
              </a:ext>
            </a:extLst>
          </p:cNvPr>
          <p:cNvGrpSpPr/>
          <p:nvPr/>
        </p:nvGrpSpPr>
        <p:grpSpPr>
          <a:xfrm>
            <a:off x="3622372" y="1048553"/>
            <a:ext cx="4258486" cy="2902241"/>
            <a:chOff x="3555724" y="1176934"/>
            <a:chExt cx="4258486" cy="290224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413BA7F-4B70-43DF-AC19-BE70328D1D49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AEB8224-C6B0-4CAE-B607-419C0B59D37B}"/>
                </a:ext>
              </a:extLst>
            </p:cNvPr>
            <p:cNvCxnSpPr>
              <a:cxnSpLocks/>
            </p:cNvCxnSpPr>
            <p:nvPr/>
          </p:nvCxnSpPr>
          <p:spPr>
            <a:xfrm>
              <a:off x="3584565" y="1415030"/>
              <a:ext cx="421930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133F99F-79A5-48A3-AB22-C14AF86E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496" y="1222964"/>
              <a:ext cx="184380" cy="1843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E17F39-EBBA-42CB-AEFD-884FAEC76A16}"/>
                </a:ext>
              </a:extLst>
            </p:cNvPr>
            <p:cNvSpPr txBox="1"/>
            <p:nvPr/>
          </p:nvSpPr>
          <p:spPr>
            <a:xfrm>
              <a:off x="3791212" y="1192323"/>
              <a:ext cx="9386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j-ea"/>
                  <a:ea typeface="+mj-ea"/>
                </a:rPr>
                <a:t>텍스트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976971-1161-4CD5-BD40-8A2491E88390}"/>
                </a:ext>
              </a:extLst>
            </p:cNvPr>
            <p:cNvCxnSpPr>
              <a:cxnSpLocks/>
            </p:cNvCxnSpPr>
            <p:nvPr/>
          </p:nvCxnSpPr>
          <p:spPr>
            <a:xfrm>
              <a:off x="3584564" y="1544570"/>
              <a:ext cx="421930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78F6AA-8E9F-4DFC-B963-E3C1AF775C51}"/>
                </a:ext>
              </a:extLst>
            </p:cNvPr>
            <p:cNvSpPr txBox="1"/>
            <p:nvPr/>
          </p:nvSpPr>
          <p:spPr>
            <a:xfrm>
              <a:off x="3555724" y="1370694"/>
              <a:ext cx="23192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파일    </a:t>
              </a:r>
              <a:r>
                <a:rPr lang="en-US" altLang="ko-KR" sz="800" dirty="0"/>
                <a:t> </a:t>
              </a:r>
              <a:r>
                <a:rPr lang="ko-KR" altLang="en-US" sz="800" dirty="0"/>
                <a:t>편집     서식     보기     도움말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03E601-C8FF-43DB-83FC-B4DBCAC7E63A}"/>
                </a:ext>
              </a:extLst>
            </p:cNvPr>
            <p:cNvSpPr txBox="1"/>
            <p:nvPr/>
          </p:nvSpPr>
          <p:spPr>
            <a:xfrm>
              <a:off x="7561763" y="1176934"/>
              <a:ext cx="2524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X</a:t>
              </a:r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026444-DE72-4D1D-8F5F-7CECE8F96ED5}"/>
              </a:ext>
            </a:extLst>
          </p:cNvPr>
          <p:cNvSpPr txBox="1"/>
          <p:nvPr/>
        </p:nvSpPr>
        <p:spPr>
          <a:xfrm rot="1800000">
            <a:off x="3941325" y="1917915"/>
            <a:ext cx="4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62973-FD11-4056-BA5E-3A51C3C2376D}"/>
              </a:ext>
            </a:extLst>
          </p:cNvPr>
          <p:cNvSpPr txBox="1"/>
          <p:nvPr/>
        </p:nvSpPr>
        <p:spPr>
          <a:xfrm rot="20700000">
            <a:off x="4782020" y="2669519"/>
            <a:ext cx="4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81A56-10A4-4656-A526-85A2C5B148E5}"/>
              </a:ext>
            </a:extLst>
          </p:cNvPr>
          <p:cNvSpPr txBox="1"/>
          <p:nvPr/>
        </p:nvSpPr>
        <p:spPr>
          <a:xfrm rot="3600000">
            <a:off x="5653042" y="1536181"/>
            <a:ext cx="4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9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EFCCB-EB0B-403A-AC2A-1072F39D659A}"/>
              </a:ext>
            </a:extLst>
          </p:cNvPr>
          <p:cNvSpPr txBox="1"/>
          <p:nvPr/>
        </p:nvSpPr>
        <p:spPr>
          <a:xfrm rot="18900000">
            <a:off x="6705966" y="3052902"/>
            <a:ext cx="46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B62D3A92-1962-4DE8-A0B7-4498338C415E}"/>
              </a:ext>
            </a:extLst>
          </p:cNvPr>
          <p:cNvSpPr txBox="1"/>
          <p:nvPr/>
        </p:nvSpPr>
        <p:spPr>
          <a:xfrm>
            <a:off x="3491345" y="960582"/>
            <a:ext cx="4525819" cy="31957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988B86-2EA8-44AD-A561-7D75AA2C6D0E}"/>
              </a:ext>
            </a:extLst>
          </p:cNvPr>
          <p:cNvCxnSpPr>
            <a:stCxn id="5" idx="2"/>
          </p:cNvCxnSpPr>
          <p:nvPr/>
        </p:nvCxnSpPr>
        <p:spPr>
          <a:xfrm>
            <a:off x="5754255" y="4156363"/>
            <a:ext cx="0" cy="498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989CDA-DA0B-491E-AA39-3513FED79124}"/>
              </a:ext>
            </a:extLst>
          </p:cNvPr>
          <p:cNvSpPr txBox="1"/>
          <p:nvPr/>
        </p:nvSpPr>
        <p:spPr>
          <a:xfrm>
            <a:off x="5001244" y="4738778"/>
            <a:ext cx="34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문 비밀번호</a:t>
            </a:r>
            <a:r>
              <a:rPr lang="en-US" altLang="ko-KR" dirty="0">
                <a:solidFill>
                  <a:srgbClr val="FF0000"/>
                </a:solidFill>
              </a:rPr>
              <a:t>: 7391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7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0607F-EB64-4B8A-924E-8811C844DCE5}"/>
              </a:ext>
            </a:extLst>
          </p:cNvPr>
          <p:cNvSpPr txBox="1"/>
          <p:nvPr/>
        </p:nvSpPr>
        <p:spPr>
          <a:xfrm>
            <a:off x="942109" y="1685694"/>
            <a:ext cx="103077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9.30(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)~10.05(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시작화면 구성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10.05~10.12 -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메뉴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10.13~10.19 -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endParaRPr lang="en-US" altLang="ko-KR" sz="2000" dirty="0"/>
          </a:p>
          <a:p>
            <a:r>
              <a:rPr lang="en-US" altLang="ko-KR" sz="2000" dirty="0"/>
              <a:t>10.20~10.26 /</a:t>
            </a:r>
            <a:r>
              <a:rPr lang="ko-KR" altLang="en-US" sz="2000" dirty="0"/>
              <a:t>중간고사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endParaRPr lang="en-US" altLang="ko-KR" sz="2000" dirty="0"/>
          </a:p>
          <a:p>
            <a:r>
              <a:rPr lang="en-US" altLang="ko-KR" sz="2000" dirty="0"/>
              <a:t>10.27(</a:t>
            </a:r>
            <a:r>
              <a:rPr lang="ko-KR" altLang="en-US" sz="2000" dirty="0"/>
              <a:t>화</a:t>
            </a:r>
            <a:r>
              <a:rPr lang="en-US" altLang="ko-KR" sz="2000" dirty="0"/>
              <a:t>)~11.02(</a:t>
            </a:r>
            <a:r>
              <a:rPr lang="ko-KR" altLang="en-US" sz="2000" dirty="0"/>
              <a:t>월</a:t>
            </a:r>
            <a:r>
              <a:rPr lang="en-US" altLang="ko-KR" sz="2000" dirty="0"/>
              <a:t>)/</a:t>
            </a:r>
            <a:r>
              <a:rPr lang="ko-KR" altLang="en-US" sz="2000" dirty="0"/>
              <a:t>중간고사</a:t>
            </a:r>
            <a:r>
              <a:rPr lang="en-US" altLang="ko-KR" sz="2000" dirty="0"/>
              <a:t> 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구성</a:t>
            </a:r>
            <a:endParaRPr lang="en-US" altLang="ko-KR" sz="2000" dirty="0"/>
          </a:p>
          <a:p>
            <a:r>
              <a:rPr lang="en-US" altLang="ko-KR" sz="2000" dirty="0"/>
              <a:t>11.03~11.09 –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 </a:t>
            </a:r>
            <a:r>
              <a:rPr lang="ko-KR" altLang="en-US" sz="2000" dirty="0"/>
              <a:t>중간발표</a:t>
            </a:r>
            <a:endParaRPr lang="en-US" altLang="ko-KR" sz="2000" dirty="0"/>
          </a:p>
          <a:p>
            <a:r>
              <a:rPr lang="en-US" altLang="ko-KR" sz="2000" dirty="0"/>
              <a:t>11.10~11.16 - </a:t>
            </a:r>
            <a:r>
              <a:rPr lang="ko-KR" altLang="en-US" sz="2000" dirty="0" err="1"/>
              <a:t>인게임</a:t>
            </a:r>
            <a:r>
              <a:rPr lang="ko-KR" altLang="en-US" sz="2000" dirty="0"/>
              <a:t> </a:t>
            </a:r>
            <a:r>
              <a:rPr lang="en-US" altLang="ko-KR" sz="2000" dirty="0"/>
              <a:t>, </a:t>
            </a:r>
            <a:r>
              <a:rPr lang="ko-KR" altLang="en-US" sz="2000" dirty="0"/>
              <a:t>엔딩</a:t>
            </a:r>
            <a:endParaRPr lang="en-US" altLang="ko-KR" sz="2000" dirty="0"/>
          </a:p>
          <a:p>
            <a:r>
              <a:rPr lang="en-US" altLang="ko-KR" sz="2000" dirty="0"/>
              <a:t>11.17~11.23 - 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11.24~11.30 - 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12.01(</a:t>
            </a:r>
            <a:r>
              <a:rPr lang="ko-KR" altLang="en-US" sz="2000" dirty="0"/>
              <a:t>화</a:t>
            </a:r>
            <a:r>
              <a:rPr lang="en-US" altLang="ko-KR" sz="2000" dirty="0"/>
              <a:t>)~12.07(</a:t>
            </a:r>
            <a:r>
              <a:rPr lang="ko-KR" altLang="en-US" sz="2000" dirty="0"/>
              <a:t>월</a:t>
            </a:r>
            <a:r>
              <a:rPr lang="en-US" altLang="ko-KR" sz="2000" dirty="0"/>
              <a:t>) – </a:t>
            </a:r>
            <a:r>
              <a:rPr lang="ko-KR" altLang="en-US" sz="2000" dirty="0"/>
              <a:t>최종 발표 </a:t>
            </a:r>
            <a:r>
              <a:rPr lang="en-US" altLang="ko-KR" sz="2000" dirty="0"/>
              <a:t>/  12.01</a:t>
            </a:r>
            <a:r>
              <a:rPr lang="ko-KR" altLang="en-US" sz="2000" dirty="0"/>
              <a:t> 또는 </a:t>
            </a:r>
            <a:r>
              <a:rPr lang="en-US" altLang="ko-KR" sz="2000" dirty="0"/>
              <a:t>12.03</a:t>
            </a:r>
            <a:r>
              <a:rPr lang="ko-KR" altLang="en-US" sz="2000" dirty="0"/>
              <a:t>일 예상 </a:t>
            </a:r>
            <a:r>
              <a:rPr lang="en-US" altLang="ko-KR" sz="2000" dirty="0"/>
              <a:t>(3</a:t>
            </a:r>
            <a:r>
              <a:rPr lang="ko-KR" altLang="en-US" sz="2000" dirty="0"/>
              <a:t>조 </a:t>
            </a:r>
            <a:r>
              <a:rPr lang="en-US" altLang="ko-KR" sz="2000" dirty="0"/>
              <a:t>= 12.01 </a:t>
            </a:r>
            <a:r>
              <a:rPr lang="ko-KR" altLang="en-US" sz="2000" dirty="0"/>
              <a:t>화요일 발표 예상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14-EA62-489F-893F-A506C18CAB93}"/>
              </a:ext>
            </a:extLst>
          </p:cNvPr>
          <p:cNvSpPr txBox="1"/>
          <p:nvPr/>
        </p:nvSpPr>
        <p:spPr>
          <a:xfrm>
            <a:off x="942109" y="667414"/>
            <a:ext cx="95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9CF06-997F-4259-802A-4D27582452D4}"/>
              </a:ext>
            </a:extLst>
          </p:cNvPr>
          <p:cNvCxnSpPr/>
          <p:nvPr/>
        </p:nvCxnSpPr>
        <p:spPr>
          <a:xfrm>
            <a:off x="942109" y="1876301"/>
            <a:ext cx="390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C8D342-7622-48F2-B069-AA19F3E63DC3}"/>
              </a:ext>
            </a:extLst>
          </p:cNvPr>
          <p:cNvCxnSpPr/>
          <p:nvPr/>
        </p:nvCxnSpPr>
        <p:spPr>
          <a:xfrm>
            <a:off x="942109" y="2172749"/>
            <a:ext cx="2681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D4A09F-407B-42CA-8937-5ECDEFA8DDCD}"/>
              </a:ext>
            </a:extLst>
          </p:cNvPr>
          <p:cNvGrpSpPr/>
          <p:nvPr/>
        </p:nvGrpSpPr>
        <p:grpSpPr>
          <a:xfrm>
            <a:off x="1171575" y="257175"/>
            <a:ext cx="9944100" cy="5924550"/>
            <a:chOff x="1171575" y="257175"/>
            <a:chExt cx="9944100" cy="59245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E2548DC-9E70-40C3-98BE-94A62E2905AE}"/>
                </a:ext>
              </a:extLst>
            </p:cNvPr>
            <p:cNvGrpSpPr/>
            <p:nvPr/>
          </p:nvGrpSpPr>
          <p:grpSpPr>
            <a:xfrm>
              <a:off x="1171575" y="257175"/>
              <a:ext cx="9944100" cy="5924550"/>
              <a:chOff x="1171575" y="257175"/>
              <a:chExt cx="9944100" cy="59245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19A022-1F7A-4351-8B7D-B51161A94655}"/>
                  </a:ext>
                </a:extLst>
              </p:cNvPr>
              <p:cNvSpPr txBox="1"/>
              <p:nvPr/>
            </p:nvSpPr>
            <p:spPr>
              <a:xfrm>
                <a:off x="1171575" y="257175"/>
                <a:ext cx="9944100" cy="5924550"/>
              </a:xfrm>
              <a:prstGeom prst="rect">
                <a:avLst/>
              </a:prstGeom>
              <a:gradFill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eaVert"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화살표: 왼쪽 10">
                <a:extLst>
                  <a:ext uri="{FF2B5EF4-FFF2-40B4-BE49-F238E27FC236}">
                    <a16:creationId xmlns:a16="http://schemas.microsoft.com/office/drawing/2014/main" id="{8E12649B-5A36-4C17-B972-B8FEE218AB63}"/>
                  </a:ext>
                </a:extLst>
              </p:cNvPr>
              <p:cNvSpPr/>
              <p:nvPr/>
            </p:nvSpPr>
            <p:spPr>
              <a:xfrm rot="10800000">
                <a:off x="10428982" y="5646632"/>
                <a:ext cx="591443" cy="389261"/>
              </a:xfrm>
              <a:prstGeom prst="leftArrow">
                <a:avLst>
                  <a:gd name="adj1" fmla="val 41111"/>
                  <a:gd name="adj2" fmla="val 54444"/>
                </a:avLst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BD7F8D6-EED2-4CF9-8FBF-691612208E10}"/>
                </a:ext>
              </a:extLst>
            </p:cNvPr>
            <p:cNvSpPr/>
            <p:nvPr/>
          </p:nvSpPr>
          <p:spPr>
            <a:xfrm>
              <a:off x="2063931" y="718457"/>
              <a:ext cx="8059783" cy="4928175"/>
            </a:xfrm>
            <a:prstGeom prst="roundRect">
              <a:avLst>
                <a:gd name="adj" fmla="val 2884"/>
              </a:avLst>
            </a:prstGeom>
            <a:solidFill>
              <a:srgbClr val="00B050"/>
            </a:solidFill>
            <a:ln w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464738-43E7-4F17-A261-A110B3FCEDEC}"/>
                </a:ext>
              </a:extLst>
            </p:cNvPr>
            <p:cNvSpPr/>
            <p:nvPr/>
          </p:nvSpPr>
          <p:spPr>
            <a:xfrm>
              <a:off x="2821577" y="1698171"/>
              <a:ext cx="1802674" cy="2782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56EFF0-58EE-4449-8A41-8C762F03093D}"/>
                </a:ext>
              </a:extLst>
            </p:cNvPr>
            <p:cNvSpPr/>
            <p:nvPr/>
          </p:nvSpPr>
          <p:spPr>
            <a:xfrm>
              <a:off x="5242288" y="1698170"/>
              <a:ext cx="1802674" cy="2782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BE700E5-C680-4170-A9E7-D59D6083FF24}"/>
                </a:ext>
              </a:extLst>
            </p:cNvPr>
            <p:cNvSpPr/>
            <p:nvPr/>
          </p:nvSpPr>
          <p:spPr>
            <a:xfrm>
              <a:off x="7567751" y="1698169"/>
              <a:ext cx="1802674" cy="2782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CCDA1C1-16CB-4372-A7CD-FBB3A9112420}"/>
                </a:ext>
              </a:extLst>
            </p:cNvPr>
            <p:cNvGrpSpPr/>
            <p:nvPr/>
          </p:nvGrpSpPr>
          <p:grpSpPr>
            <a:xfrm rot="9497333" flipH="1">
              <a:off x="9482601" y="1183955"/>
              <a:ext cx="235845" cy="745875"/>
              <a:chOff x="6891173" y="1297667"/>
              <a:chExt cx="475040" cy="1751097"/>
            </a:xfrm>
          </p:grpSpPr>
          <p:sp>
            <p:nvSpPr>
              <p:cNvPr id="24" name="원통형 23">
                <a:extLst>
                  <a:ext uri="{FF2B5EF4-FFF2-40B4-BE49-F238E27FC236}">
                    <a16:creationId xmlns:a16="http://schemas.microsoft.com/office/drawing/2014/main" id="{53F75C20-66A2-4487-B08E-B184B196E12B}"/>
                  </a:ext>
                </a:extLst>
              </p:cNvPr>
              <p:cNvSpPr/>
              <p:nvPr/>
            </p:nvSpPr>
            <p:spPr>
              <a:xfrm>
                <a:off x="7074650" y="1958195"/>
                <a:ext cx="108000" cy="69408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DD7158C-8674-45D8-9F8D-834EDE9F586D}"/>
                  </a:ext>
                </a:extLst>
              </p:cNvPr>
              <p:cNvSpPr/>
              <p:nvPr/>
            </p:nvSpPr>
            <p:spPr>
              <a:xfrm>
                <a:off x="6891173" y="2573724"/>
                <a:ext cx="475040" cy="47504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통형 25">
                <a:extLst>
                  <a:ext uri="{FF2B5EF4-FFF2-40B4-BE49-F238E27FC236}">
                    <a16:creationId xmlns:a16="http://schemas.microsoft.com/office/drawing/2014/main" id="{430D7E36-3C96-4CD7-91B6-360800755675}"/>
                  </a:ext>
                </a:extLst>
              </p:cNvPr>
              <p:cNvSpPr/>
              <p:nvPr/>
            </p:nvSpPr>
            <p:spPr>
              <a:xfrm>
                <a:off x="7085773" y="1297667"/>
                <a:ext cx="85839" cy="1291904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E6C9009-7C9D-433D-B9A5-874E65D6D2D2}"/>
                  </a:ext>
                </a:extLst>
              </p:cNvPr>
              <p:cNvGrpSpPr/>
              <p:nvPr/>
            </p:nvGrpSpPr>
            <p:grpSpPr>
              <a:xfrm>
                <a:off x="7092634" y="1491930"/>
                <a:ext cx="225232" cy="388184"/>
                <a:chOff x="7114582" y="1374484"/>
                <a:chExt cx="225232" cy="388184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B2A7FAD-A738-4568-AEB9-E95D397C3A91}"/>
                    </a:ext>
                  </a:extLst>
                </p:cNvPr>
                <p:cNvSpPr/>
                <p:nvPr/>
              </p:nvSpPr>
              <p:spPr>
                <a:xfrm>
                  <a:off x="7114582" y="1634543"/>
                  <a:ext cx="225232" cy="467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D56E4EFF-1DA2-48D8-BF3E-599C576F7AC3}"/>
                    </a:ext>
                  </a:extLst>
                </p:cNvPr>
                <p:cNvSpPr/>
                <p:nvPr/>
              </p:nvSpPr>
              <p:spPr>
                <a:xfrm>
                  <a:off x="7114582" y="1436258"/>
                  <a:ext cx="225231" cy="467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AF15335D-BE5B-4EA0-934C-C50047D3114C}"/>
                    </a:ext>
                  </a:extLst>
                </p:cNvPr>
                <p:cNvSpPr/>
                <p:nvPr/>
              </p:nvSpPr>
              <p:spPr>
                <a:xfrm>
                  <a:off x="7171612" y="1374484"/>
                  <a:ext cx="85839" cy="38818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4D8C14A-C094-42C1-B8C4-2BAC4490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28523" y="816635"/>
              <a:ext cx="380072" cy="54164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243FB4B-397B-4579-913A-80D3CD92E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602" y="1521494"/>
              <a:ext cx="349108" cy="35334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4344DE6-F3EE-4366-A73F-CCF01D52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625" y="1493656"/>
              <a:ext cx="349108" cy="35334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6C1FEB1-8CC0-4CEB-B918-7A59383D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22" y="1521493"/>
              <a:ext cx="349108" cy="35334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4918D4-604D-4B30-8101-E74D677101DA}"/>
                </a:ext>
              </a:extLst>
            </p:cNvPr>
            <p:cNvSpPr txBox="1"/>
            <p:nvPr/>
          </p:nvSpPr>
          <p:spPr>
            <a:xfrm>
              <a:off x="5290457" y="964611"/>
              <a:ext cx="1449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게 </a:t>
              </a:r>
              <a:r>
                <a:rPr lang="en-US" altLang="ko-KR" sz="28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	</a:t>
              </a:r>
              <a:r>
                <a:rPr lang="ko-KR" altLang="en-US" sz="28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</a:t>
              </a:r>
              <a:r>
                <a:rPr lang="en-US" altLang="ko-KR" sz="28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	</a:t>
              </a:r>
              <a:r>
                <a:rPr lang="ko-KR" altLang="en-US" sz="28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654B96-0FB4-4348-B496-470297F231E5}"/>
                </a:ext>
              </a:extLst>
            </p:cNvPr>
            <p:cNvSpPr txBox="1"/>
            <p:nvPr/>
          </p:nvSpPr>
          <p:spPr>
            <a:xfrm>
              <a:off x="3021872" y="2051520"/>
              <a:ext cx="131934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교과과정</a:t>
              </a:r>
              <a:endParaRPr lang="en-US" altLang="ko-KR" sz="1400" dirty="0"/>
            </a:p>
            <a:p>
              <a:endParaRPr lang="en-US" altLang="ko-KR" dirty="0"/>
            </a:p>
            <a:p>
              <a:r>
                <a:rPr lang="en-US" altLang="ko-KR" sz="1000" dirty="0"/>
                <a:t>1</a:t>
              </a:r>
              <a:r>
                <a:rPr lang="ko-KR" altLang="en-US" sz="1000" dirty="0"/>
                <a:t>학년 기초프로그래밍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컴퓨터 공학개론</a:t>
              </a:r>
              <a:endParaRPr lang="en-US" altLang="ko-KR" sz="1000" dirty="0"/>
            </a:p>
            <a:p>
              <a:r>
                <a:rPr lang="en-US" altLang="ko-KR" sz="1000" dirty="0"/>
                <a:t>2</a:t>
              </a:r>
              <a:r>
                <a:rPr lang="ko-KR" altLang="en-US" sz="1000" dirty="0"/>
                <a:t>학년</a:t>
              </a:r>
              <a:endParaRPr lang="en-US" altLang="ko-KR" sz="1000" dirty="0"/>
            </a:p>
            <a:p>
              <a:r>
                <a:rPr lang="ko-KR" altLang="en-US" sz="1000" dirty="0"/>
                <a:t>객체지향프로그래밍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자바프로그래밍</a:t>
              </a:r>
              <a:endParaRPr lang="en-US" altLang="ko-KR" sz="1000" dirty="0"/>
            </a:p>
            <a:p>
              <a:r>
                <a:rPr lang="en-US" altLang="ko-KR" sz="1000" dirty="0"/>
                <a:t>3</a:t>
              </a:r>
              <a:r>
                <a:rPr lang="ko-KR" altLang="en-US" sz="1000" dirty="0"/>
                <a:t>학년</a:t>
              </a:r>
              <a:endParaRPr lang="en-US" altLang="ko-KR" sz="1000" dirty="0"/>
            </a:p>
            <a:p>
              <a:r>
                <a:rPr lang="ko-KR" altLang="en-US" sz="1000" dirty="0"/>
                <a:t>데이터베이스</a:t>
              </a:r>
              <a:endParaRPr lang="en-US" altLang="ko-KR" sz="1000" dirty="0"/>
            </a:p>
            <a:p>
              <a:r>
                <a:rPr lang="en-US" altLang="ko-KR" sz="1000" dirty="0"/>
                <a:t>4</a:t>
              </a:r>
              <a:r>
                <a:rPr lang="ko-KR" altLang="en-US" sz="1000" dirty="0"/>
                <a:t>학년</a:t>
              </a:r>
              <a:endParaRPr lang="en-US" altLang="ko-KR" sz="1000" dirty="0"/>
            </a:p>
            <a:p>
              <a:r>
                <a:rPr lang="en-US" altLang="ko-KR" sz="1000" dirty="0"/>
                <a:t>Unix</a:t>
              </a:r>
              <a:r>
                <a:rPr lang="ko-KR" altLang="en-US" sz="1000" dirty="0"/>
                <a:t>시스템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BAA4BB-6C47-4291-BE04-430D6FA6E34A}"/>
                </a:ext>
              </a:extLst>
            </p:cNvPr>
            <p:cNvSpPr txBox="1"/>
            <p:nvPr/>
          </p:nvSpPr>
          <p:spPr>
            <a:xfrm>
              <a:off x="5525589" y="2051520"/>
              <a:ext cx="128887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학과 동아리</a:t>
              </a:r>
              <a:endParaRPr lang="en-US" altLang="ko-KR" sz="1400" dirty="0"/>
            </a:p>
            <a:p>
              <a:endParaRPr lang="en-US" altLang="ko-KR" dirty="0"/>
            </a:p>
            <a:p>
              <a:r>
                <a:rPr lang="ko-KR" altLang="en-US" sz="1000" dirty="0"/>
                <a:t>컴퓨터공학과 축구 동아리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해</a:t>
              </a:r>
              <a:r>
                <a:rPr lang="en-US" altLang="ko-KR" sz="1000" dirty="0"/>
                <a:t>XX</a:t>
              </a:r>
              <a:endParaRPr lang="ko-KR" altLang="en-US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101878-98EB-4108-87AF-B19C7B787C92}"/>
                </a:ext>
              </a:extLst>
            </p:cNvPr>
            <p:cNvSpPr txBox="1"/>
            <p:nvPr/>
          </p:nvSpPr>
          <p:spPr>
            <a:xfrm>
              <a:off x="7850505" y="2051518"/>
              <a:ext cx="1288873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교수</a:t>
              </a:r>
              <a:endParaRPr lang="en-US" altLang="ko-KR" sz="1400" dirty="0"/>
            </a:p>
            <a:p>
              <a:endParaRPr lang="en-US" altLang="ko-KR" dirty="0"/>
            </a:p>
            <a:p>
              <a:r>
                <a:rPr lang="ko-KR" altLang="en-US" sz="1000" dirty="0"/>
                <a:t>김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최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이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장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장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이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안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박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  <a:endParaRPr lang="en-US" altLang="ko-KR" sz="1000" dirty="0"/>
            </a:p>
            <a:p>
              <a:r>
                <a:rPr lang="ko-KR" altLang="en-US" sz="1000" dirty="0"/>
                <a:t>임</a:t>
              </a:r>
              <a:r>
                <a:rPr lang="en-US" altLang="ko-KR" sz="1000" dirty="0"/>
                <a:t>XX </a:t>
              </a:r>
              <a:r>
                <a:rPr lang="ko-KR" altLang="en-US" sz="1000" dirty="0"/>
                <a:t>교수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69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471C9E-C87D-466F-85E8-86DE4941BC3C}"/>
              </a:ext>
            </a:extLst>
          </p:cNvPr>
          <p:cNvGrpSpPr/>
          <p:nvPr/>
        </p:nvGrpSpPr>
        <p:grpSpPr>
          <a:xfrm>
            <a:off x="1123950" y="178797"/>
            <a:ext cx="9944100" cy="5924550"/>
            <a:chOff x="1171575" y="257175"/>
            <a:chExt cx="9944100" cy="59245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BCA427-6AA5-4925-907D-D57F208AEAE7}"/>
                </a:ext>
              </a:extLst>
            </p:cNvPr>
            <p:cNvSpPr txBox="1"/>
            <p:nvPr/>
          </p:nvSpPr>
          <p:spPr>
            <a:xfrm>
              <a:off x="1171575" y="257175"/>
              <a:ext cx="9944100" cy="5924550"/>
            </a:xfrm>
            <a:prstGeom prst="rect">
              <a:avLst/>
            </a:prstGeom>
            <a:gradFill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5" name="화살표: 왼쪽 24">
              <a:extLst>
                <a:ext uri="{FF2B5EF4-FFF2-40B4-BE49-F238E27FC236}">
                  <a16:creationId xmlns:a16="http://schemas.microsoft.com/office/drawing/2014/main" id="{56F00487-BE50-46EE-BDFE-B31C850F9A5C}"/>
                </a:ext>
              </a:extLst>
            </p:cNvPr>
            <p:cNvSpPr/>
            <p:nvPr/>
          </p:nvSpPr>
          <p:spPr>
            <a:xfrm rot="10800000">
              <a:off x="10428982" y="5646632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hlinkClick r:id="rId2" action="ppaction://hlinksldjump"/>
            <a:extLst>
              <a:ext uri="{FF2B5EF4-FFF2-40B4-BE49-F238E27FC236}">
                <a16:creationId xmlns:a16="http://schemas.microsoft.com/office/drawing/2014/main" id="{2E7A149D-3F34-472D-8EE9-4C25543C5482}"/>
              </a:ext>
            </a:extLst>
          </p:cNvPr>
          <p:cNvSpPr/>
          <p:nvPr/>
        </p:nvSpPr>
        <p:spPr>
          <a:xfrm>
            <a:off x="2016306" y="640079"/>
            <a:ext cx="8059783" cy="4928175"/>
          </a:xfrm>
          <a:prstGeom prst="roundRect">
            <a:avLst>
              <a:gd name="adj" fmla="val 2884"/>
            </a:avLst>
          </a:prstGeom>
          <a:solidFill>
            <a:srgbClr val="00B050"/>
          </a:solidFill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17CA02-1EAD-4457-A9B6-92B085419876}"/>
              </a:ext>
            </a:extLst>
          </p:cNvPr>
          <p:cNvSpPr/>
          <p:nvPr/>
        </p:nvSpPr>
        <p:spPr>
          <a:xfrm>
            <a:off x="2773952" y="1619793"/>
            <a:ext cx="1802674" cy="278238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1B4F76-6B30-4346-B659-6E17FD3B2FFE}"/>
              </a:ext>
            </a:extLst>
          </p:cNvPr>
          <p:cNvSpPr/>
          <p:nvPr/>
        </p:nvSpPr>
        <p:spPr>
          <a:xfrm>
            <a:off x="5194663" y="1619792"/>
            <a:ext cx="1802674" cy="2782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60FBE0-416C-4D4D-9B62-4F7285793C02}"/>
              </a:ext>
            </a:extLst>
          </p:cNvPr>
          <p:cNvSpPr/>
          <p:nvPr/>
        </p:nvSpPr>
        <p:spPr>
          <a:xfrm>
            <a:off x="7520126" y="1619791"/>
            <a:ext cx="1802674" cy="278238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1DC9D-D55F-431C-8306-BEC436FDB7E4}"/>
              </a:ext>
            </a:extLst>
          </p:cNvPr>
          <p:cNvGrpSpPr/>
          <p:nvPr/>
        </p:nvGrpSpPr>
        <p:grpSpPr>
          <a:xfrm rot="9497333" flipH="1">
            <a:off x="9434976" y="1105577"/>
            <a:ext cx="235845" cy="745875"/>
            <a:chOff x="6891173" y="1297667"/>
            <a:chExt cx="475040" cy="1751097"/>
          </a:xfrm>
        </p:grpSpPr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295B418C-4C42-4F3E-933B-8EF9717F3C60}"/>
                </a:ext>
              </a:extLst>
            </p:cNvPr>
            <p:cNvSpPr/>
            <p:nvPr/>
          </p:nvSpPr>
          <p:spPr>
            <a:xfrm>
              <a:off x="7074650" y="1958195"/>
              <a:ext cx="108000" cy="6940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BB714C-88B0-4E7E-8555-9068F95B6D43}"/>
                </a:ext>
              </a:extLst>
            </p:cNvPr>
            <p:cNvSpPr/>
            <p:nvPr/>
          </p:nvSpPr>
          <p:spPr>
            <a:xfrm>
              <a:off x="6891173" y="2573724"/>
              <a:ext cx="475040" cy="475040"/>
            </a:xfrm>
            <a:prstGeom prst="ellipse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통형 18">
              <a:extLst>
                <a:ext uri="{FF2B5EF4-FFF2-40B4-BE49-F238E27FC236}">
                  <a16:creationId xmlns:a16="http://schemas.microsoft.com/office/drawing/2014/main" id="{2CE9FE0E-3EBF-4E63-88BF-E3D6402BE44E}"/>
                </a:ext>
              </a:extLst>
            </p:cNvPr>
            <p:cNvSpPr/>
            <p:nvPr/>
          </p:nvSpPr>
          <p:spPr>
            <a:xfrm>
              <a:off x="7085773" y="1297667"/>
              <a:ext cx="85839" cy="129190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54678A-FBF9-47F4-A6F1-157588226CCF}"/>
                </a:ext>
              </a:extLst>
            </p:cNvPr>
            <p:cNvGrpSpPr/>
            <p:nvPr/>
          </p:nvGrpSpPr>
          <p:grpSpPr>
            <a:xfrm>
              <a:off x="7092634" y="1491930"/>
              <a:ext cx="225232" cy="388184"/>
              <a:chOff x="7114582" y="1374484"/>
              <a:chExt cx="225232" cy="38818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524E1E3-FAFF-43CF-AD03-39993B8733B5}"/>
                  </a:ext>
                </a:extLst>
              </p:cNvPr>
              <p:cNvSpPr/>
              <p:nvPr/>
            </p:nvSpPr>
            <p:spPr>
              <a:xfrm>
                <a:off x="7114582" y="1634543"/>
                <a:ext cx="225232" cy="4677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FB8F8DFC-78AA-4AD1-BCE4-4D9B08AF3602}"/>
                  </a:ext>
                </a:extLst>
              </p:cNvPr>
              <p:cNvSpPr/>
              <p:nvPr/>
            </p:nvSpPr>
            <p:spPr>
              <a:xfrm>
                <a:off x="7114582" y="1436257"/>
                <a:ext cx="225232" cy="4677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C091CB-1DD3-430B-B642-FB631DD96568}"/>
                  </a:ext>
                </a:extLst>
              </p:cNvPr>
              <p:cNvSpPr/>
              <p:nvPr/>
            </p:nvSpPr>
            <p:spPr>
              <a:xfrm>
                <a:off x="7171612" y="1374484"/>
                <a:ext cx="85839" cy="3881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C701B13-4111-4D65-901B-45CF4F6E7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80898" y="738257"/>
            <a:ext cx="380072" cy="5416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4C53FB-077B-4216-AF9D-2E051E90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77" y="1443116"/>
            <a:ext cx="349108" cy="353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DE643D-4424-4BB7-B133-27D6F4DA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5278"/>
            <a:ext cx="349108" cy="353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EE24A1-BEB7-456F-A475-1DCA8BC7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97" y="1443115"/>
            <a:ext cx="349108" cy="353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BAE621-6D51-4F17-9F6A-171B10921E4A}"/>
              </a:ext>
            </a:extLst>
          </p:cNvPr>
          <p:cNvSpPr txBox="1"/>
          <p:nvPr/>
        </p:nvSpPr>
        <p:spPr>
          <a:xfrm>
            <a:off x="5242832" y="886233"/>
            <a:ext cx="144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게 </a:t>
            </a:r>
            <a:r>
              <a:rPr lang="en-US" altLang="ko-KR" sz="2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	</a:t>
            </a:r>
            <a:r>
              <a:rPr lang="ko-KR" altLang="en-US" sz="2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</a:t>
            </a:r>
            <a:r>
              <a:rPr lang="en-US" altLang="ko-KR" sz="2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	</a:t>
            </a:r>
            <a:r>
              <a:rPr lang="ko-KR" altLang="en-US" sz="2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587CA-B0AF-47A8-9053-F625456341A2}"/>
              </a:ext>
            </a:extLst>
          </p:cNvPr>
          <p:cNvSpPr txBox="1"/>
          <p:nvPr/>
        </p:nvSpPr>
        <p:spPr>
          <a:xfrm>
            <a:off x="2974247" y="1973142"/>
            <a:ext cx="1319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교과과정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sz="1000" dirty="0"/>
              <a:t>1</a:t>
            </a:r>
            <a:r>
              <a:rPr lang="ko-KR" altLang="en-US" sz="1000" dirty="0"/>
              <a:t>학년 기초프로그래밍</a:t>
            </a:r>
            <a:r>
              <a:rPr lang="en-US" altLang="ko-KR" sz="1000" dirty="0"/>
              <a:t>, </a:t>
            </a:r>
            <a:r>
              <a:rPr lang="ko-KR" altLang="en-US" sz="1000" dirty="0"/>
              <a:t>컴퓨터 공학개론</a:t>
            </a:r>
            <a:endParaRPr lang="en-US" altLang="ko-KR" sz="1000" dirty="0"/>
          </a:p>
          <a:p>
            <a:r>
              <a:rPr lang="en-US" altLang="ko-KR" sz="1000" dirty="0"/>
              <a:t>2</a:t>
            </a:r>
            <a:r>
              <a:rPr lang="ko-KR" altLang="en-US" sz="1000" dirty="0"/>
              <a:t>학년</a:t>
            </a:r>
            <a:endParaRPr lang="en-US" altLang="ko-KR" sz="1000" dirty="0"/>
          </a:p>
          <a:p>
            <a:r>
              <a:rPr lang="ko-KR" altLang="en-US" sz="1000" dirty="0"/>
              <a:t>객체지향프로그래밍</a:t>
            </a:r>
            <a:r>
              <a:rPr lang="en-US" altLang="ko-KR" sz="1000" dirty="0"/>
              <a:t>, </a:t>
            </a:r>
            <a:r>
              <a:rPr lang="ko-KR" altLang="en-US" sz="1000" dirty="0"/>
              <a:t>자바프로그래밍</a:t>
            </a:r>
            <a:endParaRPr lang="en-US" altLang="ko-KR" sz="1000" dirty="0"/>
          </a:p>
          <a:p>
            <a:r>
              <a:rPr lang="en-US" altLang="ko-KR" sz="1000" dirty="0"/>
              <a:t>3</a:t>
            </a:r>
            <a:r>
              <a:rPr lang="ko-KR" altLang="en-US" sz="1000" dirty="0"/>
              <a:t>학년</a:t>
            </a:r>
            <a:endParaRPr lang="en-US" altLang="ko-KR" sz="1000" dirty="0"/>
          </a:p>
          <a:p>
            <a:r>
              <a:rPr lang="ko-KR" altLang="en-US" sz="1000" dirty="0"/>
              <a:t>데이터베이스</a:t>
            </a:r>
            <a:endParaRPr lang="en-US" altLang="ko-KR" sz="1000" dirty="0"/>
          </a:p>
          <a:p>
            <a:r>
              <a:rPr lang="en-US" altLang="ko-KR" sz="1000" dirty="0"/>
              <a:t>4</a:t>
            </a:r>
            <a:r>
              <a:rPr lang="ko-KR" altLang="en-US" sz="1000" dirty="0"/>
              <a:t>학년</a:t>
            </a:r>
            <a:endParaRPr lang="en-US" altLang="ko-KR" sz="1000" dirty="0"/>
          </a:p>
          <a:p>
            <a:r>
              <a:rPr lang="en-US" altLang="ko-KR" sz="1000" dirty="0"/>
              <a:t>Unix</a:t>
            </a:r>
            <a:r>
              <a:rPr lang="ko-KR" altLang="en-US" sz="1000" dirty="0"/>
              <a:t>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E2AF1-73EA-4A78-BA69-E24BFBCDEC15}"/>
              </a:ext>
            </a:extLst>
          </p:cNvPr>
          <p:cNvSpPr txBox="1"/>
          <p:nvPr/>
        </p:nvSpPr>
        <p:spPr>
          <a:xfrm>
            <a:off x="5477964" y="1973142"/>
            <a:ext cx="12888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학과 동아리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sz="1000" dirty="0"/>
              <a:t>컴퓨터공학과 축구 동아리</a:t>
            </a:r>
            <a:r>
              <a:rPr lang="en-US" altLang="ko-KR" sz="1000" dirty="0"/>
              <a:t>: </a:t>
            </a:r>
            <a:r>
              <a:rPr lang="ko-KR" altLang="en-US" sz="1000" dirty="0"/>
              <a:t>해</a:t>
            </a:r>
            <a:r>
              <a:rPr lang="en-US" altLang="ko-KR" sz="1000" dirty="0"/>
              <a:t>XX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EED36-9D0A-4A96-8CBB-BA9BBE2600BB}"/>
              </a:ext>
            </a:extLst>
          </p:cNvPr>
          <p:cNvSpPr txBox="1"/>
          <p:nvPr/>
        </p:nvSpPr>
        <p:spPr>
          <a:xfrm>
            <a:off x="7802880" y="1973140"/>
            <a:ext cx="12888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교수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sz="1000" dirty="0"/>
              <a:t>김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최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이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장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장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이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안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박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  <a:endParaRPr lang="en-US" altLang="ko-KR" sz="1000" dirty="0"/>
          </a:p>
          <a:p>
            <a:r>
              <a:rPr lang="ko-KR" altLang="en-US" sz="1000" dirty="0"/>
              <a:t>임</a:t>
            </a:r>
            <a:r>
              <a:rPr lang="en-US" altLang="ko-KR" sz="1000" dirty="0"/>
              <a:t>XX </a:t>
            </a:r>
            <a:r>
              <a:rPr lang="ko-KR" altLang="en-US" sz="1000" dirty="0"/>
              <a:t>교수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19579-52B6-4303-9A9C-2DF5DD97D6A9}"/>
              </a:ext>
            </a:extLst>
          </p:cNvPr>
          <p:cNvSpPr txBox="1"/>
          <p:nvPr/>
        </p:nvSpPr>
        <p:spPr>
          <a:xfrm>
            <a:off x="8908869" y="914400"/>
            <a:ext cx="1084217" cy="1097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665466-D36B-4563-8C52-BE1D558CFB57}"/>
              </a:ext>
            </a:extLst>
          </p:cNvPr>
          <p:cNvCxnSpPr/>
          <p:nvPr/>
        </p:nvCxnSpPr>
        <p:spPr>
          <a:xfrm flipH="1">
            <a:off x="8459997" y="2011680"/>
            <a:ext cx="810937" cy="2085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A0F227-D86D-4435-80A9-4FAFD94DAD71}"/>
              </a:ext>
            </a:extLst>
          </p:cNvPr>
          <p:cNvSpPr txBox="1"/>
          <p:nvPr/>
        </p:nvSpPr>
        <p:spPr>
          <a:xfrm>
            <a:off x="6420286" y="4402180"/>
            <a:ext cx="320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열쇠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인벤토리에 추가됨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강의실 </a:t>
            </a:r>
            <a:r>
              <a:rPr lang="ko-KR" altLang="en-US" dirty="0" err="1">
                <a:solidFill>
                  <a:srgbClr val="FF0000"/>
                </a:solidFill>
              </a:rPr>
              <a:t>뒷편</a:t>
            </a:r>
            <a:r>
              <a:rPr lang="ko-KR" altLang="en-US" dirty="0">
                <a:solidFill>
                  <a:srgbClr val="FF0000"/>
                </a:solidFill>
              </a:rPr>
              <a:t> 사물함 상자       </a:t>
            </a:r>
            <a:r>
              <a:rPr lang="en-US" altLang="ko-KR" dirty="0">
                <a:solidFill>
                  <a:srgbClr val="FF0000"/>
                </a:solidFill>
              </a:rPr>
              <a:t>	 </a:t>
            </a:r>
            <a:r>
              <a:rPr lang="ko-KR" altLang="en-US" dirty="0">
                <a:solidFill>
                  <a:srgbClr val="FF0000"/>
                </a:solidFill>
              </a:rPr>
              <a:t>열쇠</a:t>
            </a:r>
          </a:p>
        </p:txBody>
      </p:sp>
    </p:spTree>
    <p:extLst>
      <p:ext uri="{BB962C8B-B14F-4D97-AF65-F5344CB8AC3E}">
        <p14:creationId xmlns:p14="http://schemas.microsoft.com/office/powerpoint/2010/main" val="382709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실내, 천장, 테이블, 주방이(가) 표시된 사진&#10;&#10;자동 생성된 설명">
            <a:extLst>
              <a:ext uri="{FF2B5EF4-FFF2-40B4-BE49-F238E27FC236}">
                <a16:creationId xmlns:a16="http://schemas.microsoft.com/office/drawing/2014/main" id="{03E7EB6E-A5A5-4471-9DF9-4A2B4FEE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31" y="907557"/>
            <a:ext cx="6622474" cy="49668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6A9E0C-6F98-4C61-BF83-09020447A734}"/>
              </a:ext>
            </a:extLst>
          </p:cNvPr>
          <p:cNvSpPr txBox="1"/>
          <p:nvPr/>
        </p:nvSpPr>
        <p:spPr>
          <a:xfrm>
            <a:off x="6096000" y="1838036"/>
            <a:ext cx="711200" cy="19211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261477-224D-46B8-88E7-8CC2D0B5C17C}"/>
              </a:ext>
            </a:extLst>
          </p:cNvPr>
          <p:cNvCxnSpPr/>
          <p:nvPr/>
        </p:nvCxnSpPr>
        <p:spPr>
          <a:xfrm>
            <a:off x="6807200" y="2432441"/>
            <a:ext cx="2743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089220-504B-422D-ADE4-EF40A4E8F10B}"/>
              </a:ext>
            </a:extLst>
          </p:cNvPr>
          <p:cNvSpPr txBox="1"/>
          <p:nvPr/>
        </p:nvSpPr>
        <p:spPr>
          <a:xfrm>
            <a:off x="9707417" y="2133600"/>
            <a:ext cx="214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열쇠를 이용해 </a:t>
            </a:r>
            <a:r>
              <a:rPr lang="ko-KR" altLang="en-US" dirty="0" err="1">
                <a:solidFill>
                  <a:srgbClr val="FF0000"/>
                </a:solidFill>
              </a:rPr>
              <a:t>열수있는</a:t>
            </a:r>
            <a:r>
              <a:rPr lang="ko-KR" altLang="en-US" dirty="0">
                <a:solidFill>
                  <a:srgbClr val="FF0000"/>
                </a:solidFill>
              </a:rPr>
              <a:t> 사물이 보임</a:t>
            </a:r>
          </a:p>
        </p:txBody>
      </p:sp>
    </p:spTree>
    <p:extLst>
      <p:ext uri="{BB962C8B-B14F-4D97-AF65-F5344CB8AC3E}">
        <p14:creationId xmlns:p14="http://schemas.microsoft.com/office/powerpoint/2010/main" val="7110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5EC98D-49E8-4C75-BDF1-EDB648F07BA6}"/>
              </a:ext>
            </a:extLst>
          </p:cNvPr>
          <p:cNvGrpSpPr/>
          <p:nvPr/>
        </p:nvGrpSpPr>
        <p:grpSpPr>
          <a:xfrm>
            <a:off x="1451579" y="184244"/>
            <a:ext cx="9944100" cy="5924550"/>
            <a:chOff x="1171575" y="257175"/>
            <a:chExt cx="9944100" cy="59245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B31EB8-7FA6-4E4A-820B-040308335FD7}"/>
                </a:ext>
              </a:extLst>
            </p:cNvPr>
            <p:cNvSpPr txBox="1"/>
            <p:nvPr/>
          </p:nvSpPr>
          <p:spPr>
            <a:xfrm>
              <a:off x="1171575" y="257175"/>
              <a:ext cx="9944100" cy="5924550"/>
            </a:xfrm>
            <a:prstGeom prst="rect">
              <a:avLst/>
            </a:prstGeom>
            <a:gradFill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화살표: 왼쪽 16">
              <a:extLst>
                <a:ext uri="{FF2B5EF4-FFF2-40B4-BE49-F238E27FC236}">
                  <a16:creationId xmlns:a16="http://schemas.microsoft.com/office/drawing/2014/main" id="{AE6E3912-3CE1-4446-9DA1-229D67ED9BC3}"/>
                </a:ext>
              </a:extLst>
            </p:cNvPr>
            <p:cNvSpPr/>
            <p:nvPr/>
          </p:nvSpPr>
          <p:spPr>
            <a:xfrm rot="10800000">
              <a:off x="10428982" y="5646632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1CEF8B-6675-406D-A6B9-471BAD2542EF}"/>
              </a:ext>
            </a:extLst>
          </p:cNvPr>
          <p:cNvSpPr/>
          <p:nvPr/>
        </p:nvSpPr>
        <p:spPr>
          <a:xfrm>
            <a:off x="4494995" y="504016"/>
            <a:ext cx="4113808" cy="52850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C31E50-1696-4F68-8C85-80602C971CBD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541501" y="504016"/>
            <a:ext cx="10398" cy="52850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0D66424-450D-4C5B-8A46-412C5A2E6BCD}"/>
              </a:ext>
            </a:extLst>
          </p:cNvPr>
          <p:cNvSpPr/>
          <p:nvPr/>
        </p:nvSpPr>
        <p:spPr>
          <a:xfrm>
            <a:off x="6639414" y="3736194"/>
            <a:ext cx="492838" cy="492838"/>
          </a:xfrm>
          <a:prstGeom prst="ellipse">
            <a:avLst/>
          </a:prstGeom>
          <a:solidFill>
            <a:srgbClr val="000000"/>
          </a:solidFill>
          <a:ln w="63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787EAA-A36F-446E-A367-86D558F58C88}"/>
              </a:ext>
            </a:extLst>
          </p:cNvPr>
          <p:cNvSpPr>
            <a:spLocks/>
          </p:cNvSpPr>
          <p:nvPr/>
        </p:nvSpPr>
        <p:spPr>
          <a:xfrm>
            <a:off x="6795833" y="382654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D07E6AF-5ED1-48AE-9A64-EAD679B2B96D}"/>
              </a:ext>
            </a:extLst>
          </p:cNvPr>
          <p:cNvSpPr/>
          <p:nvPr/>
        </p:nvSpPr>
        <p:spPr>
          <a:xfrm rot="5400000" flipV="1">
            <a:off x="6800634" y="4018583"/>
            <a:ext cx="180000" cy="53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CCA593-563C-49C9-AA9F-0CD458D1E573}"/>
              </a:ext>
            </a:extLst>
          </p:cNvPr>
          <p:cNvSpPr/>
          <p:nvPr/>
        </p:nvSpPr>
        <p:spPr>
          <a:xfrm>
            <a:off x="6783123" y="4633969"/>
            <a:ext cx="268215" cy="741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EC55BE-1A2C-4AE5-8A2D-ECAA6C83EB06}"/>
              </a:ext>
            </a:extLst>
          </p:cNvPr>
          <p:cNvSpPr/>
          <p:nvPr/>
        </p:nvSpPr>
        <p:spPr>
          <a:xfrm>
            <a:off x="6825134" y="4700377"/>
            <a:ext cx="92096" cy="6173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89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5EC98D-49E8-4C75-BDF1-EDB648F07BA6}"/>
              </a:ext>
            </a:extLst>
          </p:cNvPr>
          <p:cNvGrpSpPr/>
          <p:nvPr/>
        </p:nvGrpSpPr>
        <p:grpSpPr>
          <a:xfrm>
            <a:off x="1451579" y="184244"/>
            <a:ext cx="9944100" cy="5924550"/>
            <a:chOff x="1171575" y="257175"/>
            <a:chExt cx="9944100" cy="59245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B31EB8-7FA6-4E4A-820B-040308335FD7}"/>
                </a:ext>
              </a:extLst>
            </p:cNvPr>
            <p:cNvSpPr txBox="1"/>
            <p:nvPr/>
          </p:nvSpPr>
          <p:spPr>
            <a:xfrm>
              <a:off x="1171575" y="257175"/>
              <a:ext cx="9944100" cy="5924550"/>
            </a:xfrm>
            <a:prstGeom prst="rect">
              <a:avLst/>
            </a:prstGeom>
            <a:gradFill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화살표: 왼쪽 16">
              <a:extLst>
                <a:ext uri="{FF2B5EF4-FFF2-40B4-BE49-F238E27FC236}">
                  <a16:creationId xmlns:a16="http://schemas.microsoft.com/office/drawing/2014/main" id="{AE6E3912-3CE1-4446-9DA1-229D67ED9BC3}"/>
                </a:ext>
              </a:extLst>
            </p:cNvPr>
            <p:cNvSpPr/>
            <p:nvPr/>
          </p:nvSpPr>
          <p:spPr>
            <a:xfrm rot="10800000">
              <a:off x="10428982" y="5646632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1CEF8B-6675-406D-A6B9-471BAD2542EF}"/>
              </a:ext>
            </a:extLst>
          </p:cNvPr>
          <p:cNvSpPr/>
          <p:nvPr/>
        </p:nvSpPr>
        <p:spPr>
          <a:xfrm>
            <a:off x="4494995" y="504016"/>
            <a:ext cx="4113808" cy="52850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C31E50-1696-4F68-8C85-80602C971CBD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541501" y="504016"/>
            <a:ext cx="10398" cy="52850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0D66424-450D-4C5B-8A46-412C5A2E6BCD}"/>
              </a:ext>
            </a:extLst>
          </p:cNvPr>
          <p:cNvSpPr/>
          <p:nvPr/>
        </p:nvSpPr>
        <p:spPr>
          <a:xfrm>
            <a:off x="6639414" y="3736194"/>
            <a:ext cx="492838" cy="492838"/>
          </a:xfrm>
          <a:prstGeom prst="ellipse">
            <a:avLst/>
          </a:prstGeom>
          <a:solidFill>
            <a:srgbClr val="000000"/>
          </a:solidFill>
          <a:ln w="63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787EAA-A36F-446E-A367-86D558F58C88}"/>
              </a:ext>
            </a:extLst>
          </p:cNvPr>
          <p:cNvSpPr>
            <a:spLocks/>
          </p:cNvSpPr>
          <p:nvPr/>
        </p:nvSpPr>
        <p:spPr>
          <a:xfrm>
            <a:off x="6795833" y="382654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D07E6AF-5ED1-48AE-9A64-EAD679B2B96D}"/>
              </a:ext>
            </a:extLst>
          </p:cNvPr>
          <p:cNvSpPr/>
          <p:nvPr/>
        </p:nvSpPr>
        <p:spPr>
          <a:xfrm rot="5400000" flipV="1">
            <a:off x="6800634" y="4018583"/>
            <a:ext cx="180000" cy="53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CCA593-563C-49C9-AA9F-0CD458D1E573}"/>
              </a:ext>
            </a:extLst>
          </p:cNvPr>
          <p:cNvSpPr/>
          <p:nvPr/>
        </p:nvSpPr>
        <p:spPr>
          <a:xfrm>
            <a:off x="6783123" y="4633969"/>
            <a:ext cx="268215" cy="741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EC55BE-1A2C-4AE5-8A2D-ECAA6C83EB06}"/>
              </a:ext>
            </a:extLst>
          </p:cNvPr>
          <p:cNvSpPr/>
          <p:nvPr/>
        </p:nvSpPr>
        <p:spPr>
          <a:xfrm>
            <a:off x="6825134" y="4700377"/>
            <a:ext cx="92096" cy="6173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13220-2887-49E4-B947-AAAA7121095F}"/>
              </a:ext>
            </a:extLst>
          </p:cNvPr>
          <p:cNvSpPr txBox="1"/>
          <p:nvPr/>
        </p:nvSpPr>
        <p:spPr>
          <a:xfrm>
            <a:off x="6557156" y="3666177"/>
            <a:ext cx="761972" cy="5780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7975AD-F7F4-4C22-BCF3-A23A86824D84}"/>
              </a:ext>
            </a:extLst>
          </p:cNvPr>
          <p:cNvCxnSpPr/>
          <p:nvPr/>
        </p:nvCxnSpPr>
        <p:spPr>
          <a:xfrm flipH="1">
            <a:off x="4221018" y="3916540"/>
            <a:ext cx="2315226" cy="3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379D22-D58C-4C13-8DA7-F3B86B85E06F}"/>
              </a:ext>
            </a:extLst>
          </p:cNvPr>
          <p:cNvSpPr txBox="1"/>
          <p:nvPr/>
        </p:nvSpPr>
        <p:spPr>
          <a:xfrm>
            <a:off x="1708119" y="3551528"/>
            <a:ext cx="312825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마우스를 통해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열쇠 구멍에 </a:t>
            </a:r>
            <a:r>
              <a:rPr lang="ko-KR" altLang="en-US" dirty="0" err="1">
                <a:solidFill>
                  <a:srgbClr val="FF0000"/>
                </a:solidFill>
              </a:rPr>
              <a:t>올릴경우</a:t>
            </a:r>
            <a:r>
              <a:rPr lang="ko-KR" altLang="en-US" dirty="0">
                <a:solidFill>
                  <a:srgbClr val="FF0000"/>
                </a:solidFill>
              </a:rPr>
              <a:t> 열쇠모양의 아이콘이 뜨면서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문이 열림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열쇠를 통해 문을 </a:t>
            </a:r>
            <a:r>
              <a:rPr lang="ko-KR" altLang="en-US" dirty="0" err="1">
                <a:solidFill>
                  <a:srgbClr val="FF0000"/>
                </a:solidFill>
              </a:rPr>
              <a:t>열시</a:t>
            </a:r>
            <a:r>
              <a:rPr lang="ko-KR" altLang="en-US" dirty="0">
                <a:solidFill>
                  <a:srgbClr val="FF0000"/>
                </a:solidFill>
              </a:rPr>
              <a:t> 사운드 추가 </a:t>
            </a:r>
          </a:p>
        </p:txBody>
      </p:sp>
    </p:spTree>
    <p:extLst>
      <p:ext uri="{BB962C8B-B14F-4D97-AF65-F5344CB8AC3E}">
        <p14:creationId xmlns:p14="http://schemas.microsoft.com/office/powerpoint/2010/main" val="107292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84079CCD-F2AC-4DC0-A2DE-B7830BC8D011}"/>
              </a:ext>
            </a:extLst>
          </p:cNvPr>
          <p:cNvGrpSpPr/>
          <p:nvPr/>
        </p:nvGrpSpPr>
        <p:grpSpPr>
          <a:xfrm rot="3197333" flipH="1">
            <a:off x="818190" y="4223582"/>
            <a:ext cx="94998" cy="256609"/>
            <a:chOff x="6891173" y="1297667"/>
            <a:chExt cx="475040" cy="1751097"/>
          </a:xfrm>
        </p:grpSpPr>
        <p:sp>
          <p:nvSpPr>
            <p:cNvPr id="37" name="원통형 36">
              <a:extLst>
                <a:ext uri="{FF2B5EF4-FFF2-40B4-BE49-F238E27FC236}">
                  <a16:creationId xmlns:a16="http://schemas.microsoft.com/office/drawing/2014/main" id="{9664EC20-B039-43E6-9CF2-8E44D9EBA47A}"/>
                </a:ext>
              </a:extLst>
            </p:cNvPr>
            <p:cNvSpPr/>
            <p:nvPr/>
          </p:nvSpPr>
          <p:spPr>
            <a:xfrm>
              <a:off x="7074650" y="1958195"/>
              <a:ext cx="108000" cy="6940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2C7E60E-A9D1-4A8E-A33E-C3B5037ECC2C}"/>
                </a:ext>
              </a:extLst>
            </p:cNvPr>
            <p:cNvSpPr/>
            <p:nvPr/>
          </p:nvSpPr>
          <p:spPr>
            <a:xfrm>
              <a:off x="6891173" y="2573724"/>
              <a:ext cx="475040" cy="475040"/>
            </a:xfrm>
            <a:prstGeom prst="ellipse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형 38">
              <a:extLst>
                <a:ext uri="{FF2B5EF4-FFF2-40B4-BE49-F238E27FC236}">
                  <a16:creationId xmlns:a16="http://schemas.microsoft.com/office/drawing/2014/main" id="{D2B97CCF-E6CC-4AB4-A1C3-1AEE4C3DAAA4}"/>
                </a:ext>
              </a:extLst>
            </p:cNvPr>
            <p:cNvSpPr/>
            <p:nvPr/>
          </p:nvSpPr>
          <p:spPr>
            <a:xfrm>
              <a:off x="7085773" y="1297667"/>
              <a:ext cx="85839" cy="1291904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AC105EB-F0DC-40E8-AC3C-AA6574BE594C}"/>
                </a:ext>
              </a:extLst>
            </p:cNvPr>
            <p:cNvGrpSpPr/>
            <p:nvPr/>
          </p:nvGrpSpPr>
          <p:grpSpPr>
            <a:xfrm>
              <a:off x="7092634" y="1491930"/>
              <a:ext cx="225232" cy="388184"/>
              <a:chOff x="7114582" y="1374484"/>
              <a:chExt cx="225232" cy="388184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E3005C2C-0290-4B7C-8C2E-93566D6C8E7E}"/>
                  </a:ext>
                </a:extLst>
              </p:cNvPr>
              <p:cNvSpPr/>
              <p:nvPr/>
            </p:nvSpPr>
            <p:spPr>
              <a:xfrm>
                <a:off x="7114582" y="1634543"/>
                <a:ext cx="225232" cy="4677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73ED98FF-3A34-46C7-9C9A-4E78005D64A6}"/>
                  </a:ext>
                </a:extLst>
              </p:cNvPr>
              <p:cNvSpPr/>
              <p:nvPr/>
            </p:nvSpPr>
            <p:spPr>
              <a:xfrm>
                <a:off x="7114582" y="1436257"/>
                <a:ext cx="225232" cy="4677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E741335-6B1E-49BA-B956-E2575BB9DA52}"/>
                  </a:ext>
                </a:extLst>
              </p:cNvPr>
              <p:cNvSpPr/>
              <p:nvPr/>
            </p:nvSpPr>
            <p:spPr>
              <a:xfrm>
                <a:off x="7171612" y="1374484"/>
                <a:ext cx="85839" cy="3881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D3AF5-7E68-4249-996E-4B21C29DAD42}"/>
              </a:ext>
            </a:extLst>
          </p:cNvPr>
          <p:cNvGrpSpPr/>
          <p:nvPr/>
        </p:nvGrpSpPr>
        <p:grpSpPr>
          <a:xfrm>
            <a:off x="1432529" y="184244"/>
            <a:ext cx="9944100" cy="5924550"/>
            <a:chOff x="1432529" y="184244"/>
            <a:chExt cx="9944100" cy="59245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A5EC98D-49E8-4C75-BDF1-EDB648F07BA6}"/>
                </a:ext>
              </a:extLst>
            </p:cNvPr>
            <p:cNvGrpSpPr/>
            <p:nvPr/>
          </p:nvGrpSpPr>
          <p:grpSpPr>
            <a:xfrm>
              <a:off x="1432529" y="184244"/>
              <a:ext cx="9944100" cy="5924550"/>
              <a:chOff x="1171575" y="257175"/>
              <a:chExt cx="9944100" cy="592455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B31EB8-7FA6-4E4A-820B-040308335FD7}"/>
                  </a:ext>
                </a:extLst>
              </p:cNvPr>
              <p:cNvSpPr txBox="1"/>
              <p:nvPr/>
            </p:nvSpPr>
            <p:spPr>
              <a:xfrm>
                <a:off x="1171575" y="257175"/>
                <a:ext cx="9944100" cy="5924550"/>
              </a:xfrm>
              <a:prstGeom prst="rect">
                <a:avLst/>
              </a:prstGeom>
              <a:gradFill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eaVert"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화살표: 왼쪽 16">
                <a:extLst>
                  <a:ext uri="{FF2B5EF4-FFF2-40B4-BE49-F238E27FC236}">
                    <a16:creationId xmlns:a16="http://schemas.microsoft.com/office/drawing/2014/main" id="{AE6E3912-3CE1-4446-9DA1-229D67ED9BC3}"/>
                  </a:ext>
                </a:extLst>
              </p:cNvPr>
              <p:cNvSpPr/>
              <p:nvPr/>
            </p:nvSpPr>
            <p:spPr>
              <a:xfrm rot="10800000">
                <a:off x="10428982" y="5646632"/>
                <a:ext cx="591443" cy="389261"/>
              </a:xfrm>
              <a:prstGeom prst="leftArrow">
                <a:avLst>
                  <a:gd name="adj1" fmla="val 41111"/>
                  <a:gd name="adj2" fmla="val 54444"/>
                </a:avLst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D0B03F9-6718-4018-81E4-23F13C290EAF}"/>
                </a:ext>
              </a:extLst>
            </p:cNvPr>
            <p:cNvGrpSpPr/>
            <p:nvPr/>
          </p:nvGrpSpPr>
          <p:grpSpPr>
            <a:xfrm>
              <a:off x="4542124" y="476021"/>
              <a:ext cx="4088318" cy="5313002"/>
              <a:chOff x="4542124" y="476021"/>
              <a:chExt cx="4088318" cy="5313002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04B232C-92CF-4769-957F-027957DD775C}"/>
                  </a:ext>
                </a:extLst>
              </p:cNvPr>
              <p:cNvGrpSpPr/>
              <p:nvPr/>
            </p:nvGrpSpPr>
            <p:grpSpPr>
              <a:xfrm>
                <a:off x="4542124" y="476021"/>
                <a:ext cx="4088318" cy="5313002"/>
                <a:chOff x="4542124" y="476021"/>
                <a:chExt cx="4088318" cy="53130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47C31E50-1696-4F68-8C85-80602C971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01" y="504016"/>
                  <a:ext cx="10398" cy="528500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그림 6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E71CA8FF-449A-4288-92DC-334B685F8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2124" y="476021"/>
                  <a:ext cx="2009775" cy="5285008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A70C7DAD-7A38-4215-83FE-56DDC0DCE6CE}"/>
                    </a:ext>
                  </a:extLst>
                </p:cNvPr>
                <p:cNvSpPr/>
                <p:nvPr/>
              </p:nvSpPr>
              <p:spPr>
                <a:xfrm>
                  <a:off x="6574842" y="476021"/>
                  <a:ext cx="2055600" cy="5285007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E44332-91A6-4271-9DCA-A1D6259FD552}"/>
                    </a:ext>
                  </a:extLst>
                </p:cNvPr>
                <p:cNvSpPr/>
                <p:nvPr/>
              </p:nvSpPr>
              <p:spPr>
                <a:xfrm>
                  <a:off x="6574842" y="476021"/>
                  <a:ext cx="841482" cy="528500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C83C8858-0B01-456D-B071-65DEBB9B39E6}"/>
                    </a:ext>
                  </a:extLst>
                </p:cNvPr>
                <p:cNvGrpSpPr/>
                <p:nvPr/>
              </p:nvGrpSpPr>
              <p:grpSpPr>
                <a:xfrm>
                  <a:off x="6574842" y="4789477"/>
                  <a:ext cx="2055600" cy="971551"/>
                  <a:chOff x="6574842" y="3497308"/>
                  <a:chExt cx="2055600" cy="971551"/>
                </a:xfrm>
              </p:grpSpPr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01091B0A-1648-4FAD-9E30-9C921C74355F}"/>
                      </a:ext>
                    </a:extLst>
                  </p:cNvPr>
                  <p:cNvSpPr/>
                  <p:nvPr/>
                </p:nvSpPr>
                <p:spPr>
                  <a:xfrm>
                    <a:off x="6574842" y="3497308"/>
                    <a:ext cx="2055600" cy="971551"/>
                  </a:xfrm>
                  <a:custGeom>
                    <a:avLst/>
                    <a:gdLst>
                      <a:gd name="connsiteX0" fmla="*/ 856160 w 2055600"/>
                      <a:gd name="connsiteY0" fmla="*/ 0 h 971551"/>
                      <a:gd name="connsiteX1" fmla="*/ 2055600 w 2055600"/>
                      <a:gd name="connsiteY1" fmla="*/ 0 h 971551"/>
                      <a:gd name="connsiteX2" fmla="*/ 2055600 w 2055600"/>
                      <a:gd name="connsiteY2" fmla="*/ 952800 h 971551"/>
                      <a:gd name="connsiteX3" fmla="*/ 2036849 w 2055600"/>
                      <a:gd name="connsiteY3" fmla="*/ 971551 h 971551"/>
                      <a:gd name="connsiteX4" fmla="*/ 0 w 2055600"/>
                      <a:gd name="connsiteY4" fmla="*/ 971551 h 971551"/>
                      <a:gd name="connsiteX5" fmla="*/ 0 w 2055600"/>
                      <a:gd name="connsiteY5" fmla="*/ 856160 h 971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55600" h="971551">
                        <a:moveTo>
                          <a:pt x="856160" y="0"/>
                        </a:moveTo>
                        <a:lnTo>
                          <a:pt x="2055600" y="0"/>
                        </a:lnTo>
                        <a:lnTo>
                          <a:pt x="2055600" y="952800"/>
                        </a:lnTo>
                        <a:lnTo>
                          <a:pt x="2036849" y="971551"/>
                        </a:lnTo>
                        <a:lnTo>
                          <a:pt x="0" y="971551"/>
                        </a:lnTo>
                        <a:lnTo>
                          <a:pt x="0" y="85616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0BF8A9E5-C3F5-49B0-BB88-188588F5BE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4842" y="4324350"/>
                    <a:ext cx="2055600" cy="179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DDB24643-938E-42EA-A76C-02DA6E0D4607}"/>
                    </a:ext>
                  </a:extLst>
                </p:cNvPr>
                <p:cNvGrpSpPr/>
                <p:nvPr/>
              </p:nvGrpSpPr>
              <p:grpSpPr>
                <a:xfrm>
                  <a:off x="6559530" y="3186262"/>
                  <a:ext cx="2055600" cy="971551"/>
                  <a:chOff x="6574842" y="3497308"/>
                  <a:chExt cx="2055600" cy="971551"/>
                </a:xfrm>
              </p:grpSpPr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DEA2FDD3-37F9-4BF0-86C3-940B0543F0AA}"/>
                      </a:ext>
                    </a:extLst>
                  </p:cNvPr>
                  <p:cNvSpPr/>
                  <p:nvPr/>
                </p:nvSpPr>
                <p:spPr>
                  <a:xfrm>
                    <a:off x="6574842" y="3497308"/>
                    <a:ext cx="2055600" cy="971551"/>
                  </a:xfrm>
                  <a:custGeom>
                    <a:avLst/>
                    <a:gdLst>
                      <a:gd name="connsiteX0" fmla="*/ 856160 w 2055600"/>
                      <a:gd name="connsiteY0" fmla="*/ 0 h 971551"/>
                      <a:gd name="connsiteX1" fmla="*/ 2055600 w 2055600"/>
                      <a:gd name="connsiteY1" fmla="*/ 0 h 971551"/>
                      <a:gd name="connsiteX2" fmla="*/ 2055600 w 2055600"/>
                      <a:gd name="connsiteY2" fmla="*/ 952800 h 971551"/>
                      <a:gd name="connsiteX3" fmla="*/ 2036849 w 2055600"/>
                      <a:gd name="connsiteY3" fmla="*/ 971551 h 971551"/>
                      <a:gd name="connsiteX4" fmla="*/ 0 w 2055600"/>
                      <a:gd name="connsiteY4" fmla="*/ 971551 h 971551"/>
                      <a:gd name="connsiteX5" fmla="*/ 0 w 2055600"/>
                      <a:gd name="connsiteY5" fmla="*/ 856160 h 971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55600" h="971551">
                        <a:moveTo>
                          <a:pt x="856160" y="0"/>
                        </a:moveTo>
                        <a:lnTo>
                          <a:pt x="2055600" y="0"/>
                        </a:lnTo>
                        <a:lnTo>
                          <a:pt x="2055600" y="952800"/>
                        </a:lnTo>
                        <a:lnTo>
                          <a:pt x="2036849" y="971551"/>
                        </a:lnTo>
                        <a:lnTo>
                          <a:pt x="0" y="971551"/>
                        </a:lnTo>
                        <a:lnTo>
                          <a:pt x="0" y="85616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33E557FC-092B-4FEC-AEF4-FEF8F73B8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4842" y="4324350"/>
                    <a:ext cx="2055600" cy="179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B061D0F5-248D-441A-B432-69AD6F62EFE1}"/>
                    </a:ext>
                  </a:extLst>
                </p:cNvPr>
                <p:cNvGrpSpPr/>
                <p:nvPr/>
              </p:nvGrpSpPr>
              <p:grpSpPr>
                <a:xfrm>
                  <a:off x="6559530" y="1452170"/>
                  <a:ext cx="2055600" cy="971551"/>
                  <a:chOff x="6574842" y="1704975"/>
                  <a:chExt cx="2055600" cy="971551"/>
                </a:xfrm>
              </p:grpSpPr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FF7967E4-9589-4A57-B2C8-40994796AABD}"/>
                      </a:ext>
                    </a:extLst>
                  </p:cNvPr>
                  <p:cNvSpPr/>
                  <p:nvPr/>
                </p:nvSpPr>
                <p:spPr>
                  <a:xfrm>
                    <a:off x="6574842" y="1704975"/>
                    <a:ext cx="2055600" cy="971551"/>
                  </a:xfrm>
                  <a:custGeom>
                    <a:avLst/>
                    <a:gdLst>
                      <a:gd name="connsiteX0" fmla="*/ 856160 w 2055600"/>
                      <a:gd name="connsiteY0" fmla="*/ 0 h 971551"/>
                      <a:gd name="connsiteX1" fmla="*/ 2055600 w 2055600"/>
                      <a:gd name="connsiteY1" fmla="*/ 0 h 971551"/>
                      <a:gd name="connsiteX2" fmla="*/ 2055600 w 2055600"/>
                      <a:gd name="connsiteY2" fmla="*/ 952800 h 971551"/>
                      <a:gd name="connsiteX3" fmla="*/ 2036849 w 2055600"/>
                      <a:gd name="connsiteY3" fmla="*/ 971551 h 971551"/>
                      <a:gd name="connsiteX4" fmla="*/ 0 w 2055600"/>
                      <a:gd name="connsiteY4" fmla="*/ 971551 h 971551"/>
                      <a:gd name="connsiteX5" fmla="*/ 0 w 2055600"/>
                      <a:gd name="connsiteY5" fmla="*/ 856160 h 971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55600" h="971551">
                        <a:moveTo>
                          <a:pt x="856160" y="0"/>
                        </a:moveTo>
                        <a:lnTo>
                          <a:pt x="2055600" y="0"/>
                        </a:lnTo>
                        <a:lnTo>
                          <a:pt x="2055600" y="952800"/>
                        </a:lnTo>
                        <a:lnTo>
                          <a:pt x="2036849" y="971551"/>
                        </a:lnTo>
                        <a:lnTo>
                          <a:pt x="0" y="971551"/>
                        </a:lnTo>
                        <a:lnTo>
                          <a:pt x="0" y="85616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CBAF2599-653E-4EAD-A3D4-6A1E8A178E5D}"/>
                      </a:ext>
                    </a:extLst>
                  </p:cNvPr>
                  <p:cNvCxnSpPr>
                    <a:cxnSpLocks/>
                    <a:stCxn id="46" idx="5"/>
                  </p:cNvCxnSpPr>
                  <p:nvPr/>
                </p:nvCxnSpPr>
                <p:spPr>
                  <a:xfrm flipV="1">
                    <a:off x="6574842" y="2543175"/>
                    <a:ext cx="2055600" cy="179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2" name="정육면체 61">
                <a:extLst>
                  <a:ext uri="{FF2B5EF4-FFF2-40B4-BE49-F238E27FC236}">
                    <a16:creationId xmlns:a16="http://schemas.microsoft.com/office/drawing/2014/main" id="{6D2946B0-B94B-47AD-8122-853D86C9FE4E}"/>
                  </a:ext>
                </a:extLst>
              </p:cNvPr>
              <p:cNvSpPr/>
              <p:nvPr/>
            </p:nvSpPr>
            <p:spPr>
              <a:xfrm>
                <a:off x="6693550" y="1253241"/>
                <a:ext cx="1322689" cy="957129"/>
              </a:xfrm>
              <a:prstGeom prst="cube">
                <a:avLst>
                  <a:gd name="adj" fmla="val 5978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4DD0D57-6DB9-44E8-B443-7EF199E3D0C3}"/>
                  </a:ext>
                </a:extLst>
              </p:cNvPr>
              <p:cNvSpPr/>
              <p:nvPr/>
            </p:nvSpPr>
            <p:spPr>
              <a:xfrm>
                <a:off x="6787865" y="1882140"/>
                <a:ext cx="565435" cy="604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811E335-41AE-459A-9CF6-BAB9B147B093}"/>
                  </a:ext>
                </a:extLst>
              </p:cNvPr>
              <p:cNvSpPr/>
              <p:nvPr/>
            </p:nvSpPr>
            <p:spPr>
              <a:xfrm>
                <a:off x="7254240" y="2110740"/>
                <a:ext cx="99060" cy="604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0623BE24-F4F7-4DFB-A35C-2C4F9E401537}"/>
                  </a:ext>
                </a:extLst>
              </p:cNvPr>
              <p:cNvSpPr/>
              <p:nvPr/>
            </p:nvSpPr>
            <p:spPr>
              <a:xfrm>
                <a:off x="6631176" y="2640340"/>
                <a:ext cx="1003650" cy="1331589"/>
              </a:xfrm>
              <a:prstGeom prst="cube">
                <a:avLst>
                  <a:gd name="adj" fmla="val 59568"/>
                </a:avLst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정육면체 69">
                <a:extLst>
                  <a:ext uri="{FF2B5EF4-FFF2-40B4-BE49-F238E27FC236}">
                    <a16:creationId xmlns:a16="http://schemas.microsoft.com/office/drawing/2014/main" id="{217C466E-7713-4366-AAFD-E20EE1F1F4C9}"/>
                  </a:ext>
                </a:extLst>
              </p:cNvPr>
              <p:cNvSpPr/>
              <p:nvPr/>
            </p:nvSpPr>
            <p:spPr>
              <a:xfrm>
                <a:off x="6583680" y="2658300"/>
                <a:ext cx="1051146" cy="664020"/>
              </a:xfrm>
              <a:prstGeom prst="cube">
                <a:avLst>
                  <a:gd name="adj" fmla="val 85717"/>
                </a:avLst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정육면체 70">
                <a:extLst>
                  <a:ext uri="{FF2B5EF4-FFF2-40B4-BE49-F238E27FC236}">
                    <a16:creationId xmlns:a16="http://schemas.microsoft.com/office/drawing/2014/main" id="{1E6C8462-DACF-4F1A-B188-265F66D6BC71}"/>
                  </a:ext>
                </a:extLst>
              </p:cNvPr>
              <p:cNvSpPr/>
              <p:nvPr/>
            </p:nvSpPr>
            <p:spPr>
              <a:xfrm>
                <a:off x="6735718" y="3331273"/>
                <a:ext cx="168206" cy="195454"/>
              </a:xfrm>
              <a:prstGeom prst="cube">
                <a:avLst>
                  <a:gd name="adj" fmla="val 7412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26A8BC06-6A5E-42D6-8AF3-6CC78C3CF5F7}"/>
                  </a:ext>
                </a:extLst>
              </p:cNvPr>
              <p:cNvSpPr/>
              <p:nvPr/>
            </p:nvSpPr>
            <p:spPr>
              <a:xfrm>
                <a:off x="6693550" y="3331273"/>
                <a:ext cx="271130" cy="45719"/>
              </a:xfrm>
              <a:prstGeom prst="cub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77B14F5-9E04-458F-9FE0-9FEA0E862375}"/>
                  </a:ext>
                </a:extLst>
              </p:cNvPr>
              <p:cNvCxnSpPr/>
              <p:nvPr/>
            </p:nvCxnSpPr>
            <p:spPr>
              <a:xfrm flipH="1">
                <a:off x="6693550" y="3502025"/>
                <a:ext cx="4216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CAF18EEB-4022-4C58-8E08-A3DE563BF3E3}"/>
                  </a:ext>
                </a:extLst>
              </p:cNvPr>
              <p:cNvCxnSpPr/>
              <p:nvPr/>
            </p:nvCxnSpPr>
            <p:spPr>
              <a:xfrm flipH="1">
                <a:off x="6903924" y="3502025"/>
                <a:ext cx="4216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D032A7FF-EBD4-481C-8B40-8FD0B5503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4200" y="3496225"/>
                <a:ext cx="0" cy="900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1FAE3A6D-91B5-46F6-BDA6-F2A1CCEED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6092" y="3496225"/>
                <a:ext cx="0" cy="900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309211FD-0C5E-43E2-A2E2-BC17BADB6FE6}"/>
                  </a:ext>
                </a:extLst>
              </p:cNvPr>
              <p:cNvCxnSpPr/>
              <p:nvPr/>
            </p:nvCxnSpPr>
            <p:spPr>
              <a:xfrm>
                <a:off x="6696046" y="3581525"/>
                <a:ext cx="250046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E553C96-A05A-4629-8815-4AB207A61006}"/>
                </a:ext>
              </a:extLst>
            </p:cNvPr>
            <p:cNvGrpSpPr/>
            <p:nvPr/>
          </p:nvGrpSpPr>
          <p:grpSpPr>
            <a:xfrm>
              <a:off x="8016239" y="1096972"/>
              <a:ext cx="606522" cy="976779"/>
              <a:chOff x="8016239" y="1096972"/>
              <a:chExt cx="606522" cy="976779"/>
            </a:xfrm>
          </p:grpSpPr>
          <p:sp>
            <p:nvSpPr>
              <p:cNvPr id="3" name="정육면체 2">
                <a:extLst>
                  <a:ext uri="{FF2B5EF4-FFF2-40B4-BE49-F238E27FC236}">
                    <a16:creationId xmlns:a16="http://schemas.microsoft.com/office/drawing/2014/main" id="{A502191D-E34E-4EC7-AF58-FE34DDDB2FEC}"/>
                  </a:ext>
                </a:extLst>
              </p:cNvPr>
              <p:cNvSpPr/>
              <p:nvPr/>
            </p:nvSpPr>
            <p:spPr>
              <a:xfrm>
                <a:off x="8016239" y="1096972"/>
                <a:ext cx="606522" cy="976779"/>
              </a:xfrm>
              <a:prstGeom prst="cube">
                <a:avLst>
                  <a:gd name="adj" fmla="val 5413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43FF93B-FB06-41D8-BFA6-CDB66DA79A44}"/>
                  </a:ext>
                </a:extLst>
              </p:cNvPr>
              <p:cNvSpPr/>
              <p:nvPr/>
            </p:nvSpPr>
            <p:spPr>
              <a:xfrm>
                <a:off x="8023871" y="1433654"/>
                <a:ext cx="258118" cy="6215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F78C2A-D92D-4E6C-89B8-7162444C51E6}"/>
                </a:ext>
              </a:extLst>
            </p:cNvPr>
            <p:cNvCxnSpPr/>
            <p:nvPr/>
          </p:nvCxnSpPr>
          <p:spPr>
            <a:xfrm>
              <a:off x="8061971" y="1433654"/>
              <a:ext cx="0" cy="621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68A1061-27BA-4295-8ED7-77ABA50FF31F}"/>
                </a:ext>
              </a:extLst>
            </p:cNvPr>
            <p:cNvCxnSpPr/>
            <p:nvPr/>
          </p:nvCxnSpPr>
          <p:spPr>
            <a:xfrm>
              <a:off x="8104833" y="1433654"/>
              <a:ext cx="0" cy="621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B848C2A-C4F2-48EE-BAD5-1BA26A4C5260}"/>
                </a:ext>
              </a:extLst>
            </p:cNvPr>
            <p:cNvCxnSpPr/>
            <p:nvPr/>
          </p:nvCxnSpPr>
          <p:spPr>
            <a:xfrm>
              <a:off x="8142934" y="1433654"/>
              <a:ext cx="0" cy="621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F488495-328D-48D8-B840-A948BCC40BAC}"/>
                </a:ext>
              </a:extLst>
            </p:cNvPr>
            <p:cNvCxnSpPr/>
            <p:nvPr/>
          </p:nvCxnSpPr>
          <p:spPr>
            <a:xfrm>
              <a:off x="8181034" y="1433654"/>
              <a:ext cx="0" cy="621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D58A9DF-8E72-4AD8-93D2-F8C2EFF5C5EE}"/>
                </a:ext>
              </a:extLst>
            </p:cNvPr>
            <p:cNvCxnSpPr/>
            <p:nvPr/>
          </p:nvCxnSpPr>
          <p:spPr>
            <a:xfrm>
              <a:off x="8219133" y="1433654"/>
              <a:ext cx="0" cy="621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F68A88-403A-4D54-80CF-555752C50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">
              <a:off x="7211846" y="3156829"/>
              <a:ext cx="1046597" cy="621417"/>
            </a:xfrm>
            <a:prstGeom prst="rect">
              <a:avLst/>
            </a:prstGeom>
          </p:spPr>
        </p:pic>
        <p:pic>
          <p:nvPicPr>
            <p:cNvPr id="68" name="그림 67" descr="케이블, 어두운이(가) 표시된 사진&#10;&#10;자동 생성된 설명">
              <a:extLst>
                <a:ext uri="{FF2B5EF4-FFF2-40B4-BE49-F238E27FC236}">
                  <a16:creationId xmlns:a16="http://schemas.microsoft.com/office/drawing/2014/main" id="{C5DFE0C7-9494-4042-9337-89AFF6D6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82772">
              <a:off x="7783964" y="4735979"/>
              <a:ext cx="961448" cy="547207"/>
            </a:xfrm>
            <a:prstGeom prst="rect">
              <a:avLst/>
            </a:prstGeom>
          </p:spPr>
        </p:pic>
        <p:pic>
          <p:nvPicPr>
            <p:cNvPr id="66" name="그림 65" descr="컨테이너, 상자, 벽돌이(가) 표시된 사진&#10;&#10;자동 생성된 설명">
              <a:extLst>
                <a:ext uri="{FF2B5EF4-FFF2-40B4-BE49-F238E27FC236}">
                  <a16:creationId xmlns:a16="http://schemas.microsoft.com/office/drawing/2014/main" id="{EBF4427A-2887-48EF-9B85-57C297D2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718" y="4222223"/>
              <a:ext cx="1600200" cy="133888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88E1B7-6F71-4672-A6CC-9B786BB8E0F7}"/>
              </a:ext>
            </a:extLst>
          </p:cNvPr>
          <p:cNvSpPr txBox="1"/>
          <p:nvPr/>
        </p:nvSpPr>
        <p:spPr>
          <a:xfrm>
            <a:off x="7851912" y="4466661"/>
            <a:ext cx="825552" cy="10233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76E4AF-D727-4833-913C-F72E3EAAB114}"/>
              </a:ext>
            </a:extLst>
          </p:cNvPr>
          <p:cNvCxnSpPr/>
          <p:nvPr/>
        </p:nvCxnSpPr>
        <p:spPr>
          <a:xfrm flipH="1">
            <a:off x="5652655" y="4789477"/>
            <a:ext cx="21992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4BD6DE-9391-4D4D-A252-140844D8D7D9}"/>
              </a:ext>
            </a:extLst>
          </p:cNvPr>
          <p:cNvSpPr txBox="1"/>
          <p:nvPr/>
        </p:nvSpPr>
        <p:spPr>
          <a:xfrm>
            <a:off x="3001818" y="4322850"/>
            <a:ext cx="2826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 </a:t>
            </a:r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선을 인벤토리에 추가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ko-KR" altLang="en-US" dirty="0">
                <a:solidFill>
                  <a:srgbClr val="FF0000"/>
                </a:solidFill>
              </a:rPr>
              <a:t>사운드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빔 프로젝터 </a:t>
            </a:r>
            <a:r>
              <a:rPr lang="ko-KR" altLang="en-US" dirty="0" err="1">
                <a:solidFill>
                  <a:srgbClr val="FF0000"/>
                </a:solidFill>
              </a:rPr>
              <a:t>뒷편</a:t>
            </a:r>
            <a:r>
              <a:rPr lang="ko-KR" altLang="en-US" dirty="0">
                <a:solidFill>
                  <a:srgbClr val="FF0000"/>
                </a:solidFill>
              </a:rPr>
              <a:t> 선</a:t>
            </a:r>
          </a:p>
        </p:txBody>
      </p:sp>
    </p:spTree>
    <p:extLst>
      <p:ext uri="{BB962C8B-B14F-4D97-AF65-F5344CB8AC3E}">
        <p14:creationId xmlns:p14="http://schemas.microsoft.com/office/powerpoint/2010/main" val="104577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76CAD3-4EAA-4453-B1CE-C351DDDF9A6A}"/>
              </a:ext>
            </a:extLst>
          </p:cNvPr>
          <p:cNvGrpSpPr/>
          <p:nvPr/>
        </p:nvGrpSpPr>
        <p:grpSpPr>
          <a:xfrm>
            <a:off x="3103418" y="341746"/>
            <a:ext cx="6714837" cy="5948218"/>
            <a:chOff x="3103418" y="341746"/>
            <a:chExt cx="6714837" cy="5948218"/>
          </a:xfrm>
        </p:grpSpPr>
        <p:pic>
          <p:nvPicPr>
            <p:cNvPr id="11" name="그림 10" descr="실내, 건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C5427861-E2B1-473E-8E19-263342E7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418" y="341746"/>
              <a:ext cx="6714837" cy="5948218"/>
            </a:xfrm>
            <a:prstGeom prst="rect">
              <a:avLst/>
            </a:prstGeom>
            <a:ln w="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624BBA-E2E4-49C3-B148-B04CCC35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542" y="2618342"/>
              <a:ext cx="235094" cy="512971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18275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76CAD3-4EAA-4453-B1CE-C351DDDF9A6A}"/>
              </a:ext>
            </a:extLst>
          </p:cNvPr>
          <p:cNvGrpSpPr/>
          <p:nvPr/>
        </p:nvGrpSpPr>
        <p:grpSpPr>
          <a:xfrm>
            <a:off x="3103418" y="341746"/>
            <a:ext cx="6714837" cy="5948218"/>
            <a:chOff x="3103418" y="341746"/>
            <a:chExt cx="6714837" cy="5948218"/>
          </a:xfrm>
        </p:grpSpPr>
        <p:pic>
          <p:nvPicPr>
            <p:cNvPr id="11" name="그림 10" descr="실내, 건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C5427861-E2B1-473E-8E19-263342E7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418" y="341746"/>
              <a:ext cx="6714837" cy="5948218"/>
            </a:xfrm>
            <a:prstGeom prst="rect">
              <a:avLst/>
            </a:prstGeom>
            <a:ln w="0"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624BBA-E2E4-49C3-B148-B04CCC35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542" y="2618342"/>
              <a:ext cx="235094" cy="512971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993B36-CFBD-4D1E-B056-7BE91CA7D6B5}"/>
              </a:ext>
            </a:extLst>
          </p:cNvPr>
          <p:cNvSpPr txBox="1"/>
          <p:nvPr/>
        </p:nvSpPr>
        <p:spPr>
          <a:xfrm>
            <a:off x="6022109" y="2503055"/>
            <a:ext cx="775855" cy="9259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952A755-171B-4D0B-834D-1A2153EEEB43}"/>
              </a:ext>
            </a:extLst>
          </p:cNvPr>
          <p:cNvCxnSpPr/>
          <p:nvPr/>
        </p:nvCxnSpPr>
        <p:spPr>
          <a:xfrm>
            <a:off x="6797964" y="2964873"/>
            <a:ext cx="3879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E87049-4789-4359-95E9-EBA8E2609039}"/>
              </a:ext>
            </a:extLst>
          </p:cNvPr>
          <p:cNvSpPr txBox="1"/>
          <p:nvPr/>
        </p:nvSpPr>
        <p:spPr>
          <a:xfrm>
            <a:off x="7185891" y="2503055"/>
            <a:ext cx="253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문을 열기위해 </a:t>
            </a:r>
            <a:r>
              <a:rPr lang="ko-KR" altLang="en-US" dirty="0" err="1">
                <a:solidFill>
                  <a:srgbClr val="FF0000"/>
                </a:solidFill>
              </a:rPr>
              <a:t>도어락</a:t>
            </a:r>
            <a:r>
              <a:rPr lang="ko-KR" altLang="en-US" dirty="0">
                <a:solidFill>
                  <a:srgbClr val="FF0000"/>
                </a:solidFill>
              </a:rPr>
              <a:t> 비밀번호를 </a:t>
            </a:r>
            <a:r>
              <a:rPr lang="ko-KR" altLang="en-US" dirty="0" err="1">
                <a:solidFill>
                  <a:srgbClr val="FF0000"/>
                </a:solidFill>
              </a:rPr>
              <a:t>입력해야함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CCDCB1B1-A891-41E0-B131-C65BBAF10F43}"/>
              </a:ext>
            </a:extLst>
          </p:cNvPr>
          <p:cNvGrpSpPr/>
          <p:nvPr/>
        </p:nvGrpSpPr>
        <p:grpSpPr>
          <a:xfrm>
            <a:off x="1133475" y="-349942"/>
            <a:ext cx="9705975" cy="7391060"/>
            <a:chOff x="1133475" y="-349942"/>
            <a:chExt cx="9705975" cy="73910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CADB6DF-4A03-4686-8ACA-BA6114931399}"/>
                </a:ext>
              </a:extLst>
            </p:cNvPr>
            <p:cNvGrpSpPr/>
            <p:nvPr/>
          </p:nvGrpSpPr>
          <p:grpSpPr>
            <a:xfrm>
              <a:off x="1133475" y="-349942"/>
              <a:ext cx="9705975" cy="7391060"/>
              <a:chOff x="1133475" y="-349942"/>
              <a:chExt cx="9705975" cy="73910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4B1F025-DE4C-42B5-9FE5-BC1F23FD6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475" y="-349942"/>
                <a:ext cx="9705975" cy="7391060"/>
              </a:xfrm>
              <a:prstGeom prst="rect">
                <a:avLst/>
              </a:prstGeom>
              <a:effectLst>
                <a:outerShdw dist="50800" dir="5400000" algn="ctr" rotWithShape="0">
                  <a:srgbClr val="000000">
                    <a:alpha val="43137"/>
                  </a:srgbClr>
                </a:outerShdw>
                <a:reflection endPos="65000" dist="50800" dir="5400000" sy="-100000" algn="bl" rotWithShape="0"/>
              </a:effectLst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483FAEC-642B-4148-B52A-4EB863A1D80F}"/>
                  </a:ext>
                </a:extLst>
              </p:cNvPr>
              <p:cNvGrpSpPr/>
              <p:nvPr/>
            </p:nvGrpSpPr>
            <p:grpSpPr>
              <a:xfrm>
                <a:off x="4733229" y="679490"/>
                <a:ext cx="2725541" cy="4949785"/>
                <a:chOff x="4504169" y="749206"/>
                <a:chExt cx="2936866" cy="5231717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0A10844B-98C3-4E0A-9712-D31D3F39536D}"/>
                    </a:ext>
                  </a:extLst>
                </p:cNvPr>
                <p:cNvSpPr/>
                <p:nvPr/>
              </p:nvSpPr>
              <p:spPr>
                <a:xfrm>
                  <a:off x="4505696" y="767166"/>
                  <a:ext cx="2935339" cy="5195797"/>
                </a:xfrm>
                <a:prstGeom prst="roundRect">
                  <a:avLst>
                    <a:gd name="adj" fmla="val 5807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571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52A520FA-4039-4452-82ED-78B5D4B6DC55}"/>
                    </a:ext>
                  </a:extLst>
                </p:cNvPr>
                <p:cNvSpPr/>
                <p:nvPr/>
              </p:nvSpPr>
              <p:spPr>
                <a:xfrm>
                  <a:off x="4504170" y="749206"/>
                  <a:ext cx="2935339" cy="700903"/>
                </a:xfrm>
                <a:custGeom>
                  <a:avLst/>
                  <a:gdLst>
                    <a:gd name="connsiteX0" fmla="*/ 149980 w 2935339"/>
                    <a:gd name="connsiteY0" fmla="*/ 0 h 750493"/>
                    <a:gd name="connsiteX1" fmla="*/ 2785359 w 2935339"/>
                    <a:gd name="connsiteY1" fmla="*/ 0 h 750493"/>
                    <a:gd name="connsiteX2" fmla="*/ 2935339 w 2935339"/>
                    <a:gd name="connsiteY2" fmla="*/ 149980 h 750493"/>
                    <a:gd name="connsiteX3" fmla="*/ 2935339 w 2935339"/>
                    <a:gd name="connsiteY3" fmla="*/ 728278 h 750493"/>
                    <a:gd name="connsiteX4" fmla="*/ 2930854 w 2935339"/>
                    <a:gd name="connsiteY4" fmla="*/ 750493 h 750493"/>
                    <a:gd name="connsiteX5" fmla="*/ 4485 w 2935339"/>
                    <a:gd name="connsiteY5" fmla="*/ 750493 h 750493"/>
                    <a:gd name="connsiteX6" fmla="*/ 0 w 2935339"/>
                    <a:gd name="connsiteY6" fmla="*/ 728278 h 750493"/>
                    <a:gd name="connsiteX7" fmla="*/ 0 w 2935339"/>
                    <a:gd name="connsiteY7" fmla="*/ 149980 h 750493"/>
                    <a:gd name="connsiteX8" fmla="*/ 149980 w 2935339"/>
                    <a:gd name="connsiteY8" fmla="*/ 0 h 7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35339" h="750493">
                      <a:moveTo>
                        <a:pt x="149980" y="0"/>
                      </a:moveTo>
                      <a:lnTo>
                        <a:pt x="2785359" y="0"/>
                      </a:lnTo>
                      <a:cubicBezTo>
                        <a:pt x="2868191" y="0"/>
                        <a:pt x="2935339" y="67148"/>
                        <a:pt x="2935339" y="149980"/>
                      </a:cubicBezTo>
                      <a:lnTo>
                        <a:pt x="2935339" y="728278"/>
                      </a:lnTo>
                      <a:lnTo>
                        <a:pt x="2930854" y="750493"/>
                      </a:lnTo>
                      <a:lnTo>
                        <a:pt x="4485" y="750493"/>
                      </a:lnTo>
                      <a:lnTo>
                        <a:pt x="0" y="728278"/>
                      </a:lnTo>
                      <a:lnTo>
                        <a:pt x="0" y="149980"/>
                      </a:lnTo>
                      <a:cubicBezTo>
                        <a:pt x="0" y="67148"/>
                        <a:pt x="67148" y="0"/>
                        <a:pt x="14998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>
                        <a:tint val="96000"/>
                        <a:shade val="99000"/>
                        <a:satMod val="140000"/>
                      </a:schemeClr>
                    </a:gs>
                    <a:gs pos="27000">
                      <a:schemeClr val="lt1">
                        <a:tint val="100000"/>
                        <a:shade val="80000"/>
                        <a:satMod val="130000"/>
                      </a:schemeClr>
                    </a:gs>
                    <a:gs pos="71000">
                      <a:schemeClr val="lt1">
                        <a:tint val="100000"/>
                        <a:shade val="48000"/>
                        <a:satMod val="120000"/>
                      </a:schemeClr>
                    </a:gs>
                  </a:gsLst>
                </a:gradFill>
                <a:ln w="603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003">
                  <a:schemeClr val="l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6EEFE2ED-1E7C-4B42-8919-78EE338F5218}"/>
                    </a:ext>
                  </a:extLst>
                </p:cNvPr>
                <p:cNvSpPr/>
                <p:nvPr/>
              </p:nvSpPr>
              <p:spPr>
                <a:xfrm flipV="1">
                  <a:off x="4504169" y="5061527"/>
                  <a:ext cx="2935339" cy="919396"/>
                </a:xfrm>
                <a:custGeom>
                  <a:avLst/>
                  <a:gdLst>
                    <a:gd name="connsiteX0" fmla="*/ 149980 w 2935339"/>
                    <a:gd name="connsiteY0" fmla="*/ 0 h 750493"/>
                    <a:gd name="connsiteX1" fmla="*/ 2785359 w 2935339"/>
                    <a:gd name="connsiteY1" fmla="*/ 0 h 750493"/>
                    <a:gd name="connsiteX2" fmla="*/ 2935339 w 2935339"/>
                    <a:gd name="connsiteY2" fmla="*/ 149980 h 750493"/>
                    <a:gd name="connsiteX3" fmla="*/ 2935339 w 2935339"/>
                    <a:gd name="connsiteY3" fmla="*/ 728278 h 750493"/>
                    <a:gd name="connsiteX4" fmla="*/ 2930854 w 2935339"/>
                    <a:gd name="connsiteY4" fmla="*/ 750493 h 750493"/>
                    <a:gd name="connsiteX5" fmla="*/ 4485 w 2935339"/>
                    <a:gd name="connsiteY5" fmla="*/ 750493 h 750493"/>
                    <a:gd name="connsiteX6" fmla="*/ 0 w 2935339"/>
                    <a:gd name="connsiteY6" fmla="*/ 728278 h 750493"/>
                    <a:gd name="connsiteX7" fmla="*/ 0 w 2935339"/>
                    <a:gd name="connsiteY7" fmla="*/ 149980 h 750493"/>
                    <a:gd name="connsiteX8" fmla="*/ 149980 w 2935339"/>
                    <a:gd name="connsiteY8" fmla="*/ 0 h 75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35339" h="750493">
                      <a:moveTo>
                        <a:pt x="149980" y="0"/>
                      </a:moveTo>
                      <a:lnTo>
                        <a:pt x="2785359" y="0"/>
                      </a:lnTo>
                      <a:cubicBezTo>
                        <a:pt x="2868191" y="0"/>
                        <a:pt x="2935339" y="67148"/>
                        <a:pt x="2935339" y="149980"/>
                      </a:cubicBezTo>
                      <a:lnTo>
                        <a:pt x="2935339" y="728278"/>
                      </a:lnTo>
                      <a:lnTo>
                        <a:pt x="2930854" y="750493"/>
                      </a:lnTo>
                      <a:lnTo>
                        <a:pt x="4485" y="750493"/>
                      </a:lnTo>
                      <a:lnTo>
                        <a:pt x="0" y="728278"/>
                      </a:lnTo>
                      <a:lnTo>
                        <a:pt x="0" y="149980"/>
                      </a:lnTo>
                      <a:cubicBezTo>
                        <a:pt x="0" y="67148"/>
                        <a:pt x="67148" y="0"/>
                        <a:pt x="14998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>
                        <a:tint val="96000"/>
                        <a:shade val="99000"/>
                        <a:satMod val="140000"/>
                      </a:schemeClr>
                    </a:gs>
                    <a:gs pos="27000">
                      <a:schemeClr val="lt1">
                        <a:tint val="100000"/>
                        <a:shade val="80000"/>
                        <a:satMod val="130000"/>
                      </a:schemeClr>
                    </a:gs>
                    <a:gs pos="71000">
                      <a:schemeClr val="lt1">
                        <a:tint val="100000"/>
                        <a:shade val="48000"/>
                        <a:satMod val="120000"/>
                      </a:schemeClr>
                    </a:gs>
                  </a:gsLst>
                </a:gradFill>
                <a:ln w="603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003">
                  <a:schemeClr val="l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808227BD-BC30-4942-8C1B-8A950B607878}"/>
                    </a:ext>
                  </a:extLst>
                </p:cNvPr>
                <p:cNvGrpSpPr/>
                <p:nvPr/>
              </p:nvGrpSpPr>
              <p:grpSpPr>
                <a:xfrm>
                  <a:off x="4910268" y="1783406"/>
                  <a:ext cx="2210458" cy="3038827"/>
                  <a:chOff x="4849091" y="1767637"/>
                  <a:chExt cx="2210458" cy="3038827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243C583-9AE8-43CA-B6C4-DB8068543FB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091" y="1789927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1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ACB1D7-ED9A-498D-AB8E-C534DA50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5770780" y="1783188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2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5BB9B12-1D9E-4C05-B1FE-7D7F99705C8B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731" y="1767637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3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4FCEE1A-B44E-45FC-B518-994D1880BA11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091" y="2634459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4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3AFA947-6D0B-4D1F-8675-5BAFCBCB7627}"/>
                      </a:ext>
                    </a:extLst>
                  </p:cNvPr>
                  <p:cNvSpPr txBox="1"/>
                  <p:nvPr/>
                </p:nvSpPr>
                <p:spPr>
                  <a:xfrm>
                    <a:off x="5740929" y="2609486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5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1AC3FF2-3873-4A00-A5CD-6E0A98423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982" y="2612032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6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728A368-1735-4469-9D13-06256D67554F}"/>
                      </a:ext>
                    </a:extLst>
                  </p:cNvPr>
                  <p:cNvSpPr txBox="1"/>
                  <p:nvPr/>
                </p:nvSpPr>
                <p:spPr>
                  <a:xfrm>
                    <a:off x="4863698" y="3490890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7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3634639-3098-483E-9520-7B16DC8B361E}"/>
                      </a:ext>
                    </a:extLst>
                  </p:cNvPr>
                  <p:cNvSpPr txBox="1"/>
                  <p:nvPr/>
                </p:nvSpPr>
                <p:spPr>
                  <a:xfrm>
                    <a:off x="5740929" y="3486510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8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113E8B3-9B54-40A5-A4D4-736C1992E6AB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982" y="3478961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9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81686EC-4B19-4A9D-99EB-566DE8AF6E6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4127" y="4283244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*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739C929-6831-41EB-BB8B-9CC02D41973C}"/>
                      </a:ext>
                    </a:extLst>
                  </p:cNvPr>
                  <p:cNvSpPr txBox="1"/>
                  <p:nvPr/>
                </p:nvSpPr>
                <p:spPr>
                  <a:xfrm>
                    <a:off x="5740929" y="4180358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0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2D5D95-F4CF-4C01-8E19-3CFDBF19847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731" y="4194705"/>
                    <a:ext cx="4618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dirty="0">
                        <a:solidFill>
                          <a:schemeClr val="bg1">
                            <a:lumMod val="50000"/>
                          </a:schemeClr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#</a:t>
                    </a:r>
                    <a:endParaRPr lang="ko-KR" altLang="en-US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</p:grpSp>
          <p:sp>
            <p:nvSpPr>
              <p:cNvPr id="5" name="화살표: 왼쪽 4">
                <a:extLst>
                  <a:ext uri="{FF2B5EF4-FFF2-40B4-BE49-F238E27FC236}">
                    <a16:creationId xmlns:a16="http://schemas.microsoft.com/office/drawing/2014/main" id="{8E0C40DA-E4E6-4FD0-81D8-52BC442D654A}"/>
                  </a:ext>
                </a:extLst>
              </p:cNvPr>
              <p:cNvSpPr/>
              <p:nvPr/>
            </p:nvSpPr>
            <p:spPr>
              <a:xfrm rot="10800000">
                <a:off x="10010144" y="5612283"/>
                <a:ext cx="591443" cy="389261"/>
              </a:xfrm>
              <a:prstGeom prst="leftArrow">
                <a:avLst>
                  <a:gd name="adj1" fmla="val 41111"/>
                  <a:gd name="adj2" fmla="val 54444"/>
                </a:avLst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A55E14-C214-46A9-9CD5-72FCFE172059}"/>
                </a:ext>
              </a:extLst>
            </p:cNvPr>
            <p:cNvGrpSpPr/>
            <p:nvPr/>
          </p:nvGrpSpPr>
          <p:grpSpPr>
            <a:xfrm>
              <a:off x="6635553" y="4568160"/>
              <a:ext cx="610796" cy="610796"/>
              <a:chOff x="3744813" y="4215551"/>
              <a:chExt cx="610796" cy="61079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4E1C648-9549-441B-A079-054100E545AF}"/>
                  </a:ext>
                </a:extLst>
              </p:cNvPr>
              <p:cNvSpPr/>
              <p:nvPr/>
            </p:nvSpPr>
            <p:spPr>
              <a:xfrm>
                <a:off x="3744813" y="4215551"/>
                <a:ext cx="610796" cy="6107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5A44A88F-2CC1-4F23-827C-74E7F19D1920}"/>
                  </a:ext>
                </a:extLst>
              </p:cNvPr>
              <p:cNvSpPr/>
              <p:nvPr/>
            </p:nvSpPr>
            <p:spPr>
              <a:xfrm rot="5400000">
                <a:off x="3913262" y="4353026"/>
                <a:ext cx="360000" cy="3600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094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ADB6DF-4A03-4686-8ACA-BA6114931399}"/>
              </a:ext>
            </a:extLst>
          </p:cNvPr>
          <p:cNvGrpSpPr/>
          <p:nvPr/>
        </p:nvGrpSpPr>
        <p:grpSpPr>
          <a:xfrm>
            <a:off x="1133475" y="-349942"/>
            <a:ext cx="9705975" cy="7391060"/>
            <a:chOff x="1133475" y="-349942"/>
            <a:chExt cx="9705975" cy="73910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B1F025-DE4C-42B5-9FE5-BC1F23F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-349942"/>
              <a:ext cx="9705975" cy="7391060"/>
            </a:xfrm>
            <a:prstGeom prst="rect">
              <a:avLst/>
            </a:prstGeom>
            <a:effectLst>
              <a:outerShdw dist="50800" dir="5400000" algn="ctr" rotWithShape="0">
                <a:srgbClr val="000000">
                  <a:alpha val="43137"/>
                </a:srgbClr>
              </a:outerShdw>
              <a:reflection endPos="65000" dist="50800" dir="5400000" sy="-100000" algn="bl" rotWithShape="0"/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83FAEC-642B-4148-B52A-4EB863A1D80F}"/>
                </a:ext>
              </a:extLst>
            </p:cNvPr>
            <p:cNvGrpSpPr/>
            <p:nvPr/>
          </p:nvGrpSpPr>
          <p:grpSpPr>
            <a:xfrm>
              <a:off x="4733229" y="679490"/>
              <a:ext cx="2725541" cy="4949785"/>
              <a:chOff x="4504169" y="749206"/>
              <a:chExt cx="2936866" cy="5231717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A10844B-98C3-4E0A-9712-D31D3F39536D}"/>
                  </a:ext>
                </a:extLst>
              </p:cNvPr>
              <p:cNvSpPr/>
              <p:nvPr/>
            </p:nvSpPr>
            <p:spPr>
              <a:xfrm>
                <a:off x="4505696" y="767166"/>
                <a:ext cx="2935339" cy="5195797"/>
              </a:xfrm>
              <a:prstGeom prst="roundRect">
                <a:avLst>
                  <a:gd name="adj" fmla="val 580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2A520FA-4039-4452-82ED-78B5D4B6DC55}"/>
                  </a:ext>
                </a:extLst>
              </p:cNvPr>
              <p:cNvSpPr/>
              <p:nvPr/>
            </p:nvSpPr>
            <p:spPr>
              <a:xfrm>
                <a:off x="4504170" y="749206"/>
                <a:ext cx="2935339" cy="700903"/>
              </a:xfrm>
              <a:custGeom>
                <a:avLst/>
                <a:gdLst>
                  <a:gd name="connsiteX0" fmla="*/ 149980 w 2935339"/>
                  <a:gd name="connsiteY0" fmla="*/ 0 h 750493"/>
                  <a:gd name="connsiteX1" fmla="*/ 2785359 w 2935339"/>
                  <a:gd name="connsiteY1" fmla="*/ 0 h 750493"/>
                  <a:gd name="connsiteX2" fmla="*/ 2935339 w 2935339"/>
                  <a:gd name="connsiteY2" fmla="*/ 149980 h 750493"/>
                  <a:gd name="connsiteX3" fmla="*/ 2935339 w 2935339"/>
                  <a:gd name="connsiteY3" fmla="*/ 728278 h 750493"/>
                  <a:gd name="connsiteX4" fmla="*/ 2930854 w 2935339"/>
                  <a:gd name="connsiteY4" fmla="*/ 750493 h 750493"/>
                  <a:gd name="connsiteX5" fmla="*/ 4485 w 2935339"/>
                  <a:gd name="connsiteY5" fmla="*/ 750493 h 750493"/>
                  <a:gd name="connsiteX6" fmla="*/ 0 w 2935339"/>
                  <a:gd name="connsiteY6" fmla="*/ 728278 h 750493"/>
                  <a:gd name="connsiteX7" fmla="*/ 0 w 2935339"/>
                  <a:gd name="connsiteY7" fmla="*/ 149980 h 750493"/>
                  <a:gd name="connsiteX8" fmla="*/ 149980 w 2935339"/>
                  <a:gd name="connsiteY8" fmla="*/ 0 h 75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5339" h="750493">
                    <a:moveTo>
                      <a:pt x="149980" y="0"/>
                    </a:moveTo>
                    <a:lnTo>
                      <a:pt x="2785359" y="0"/>
                    </a:lnTo>
                    <a:cubicBezTo>
                      <a:pt x="2868191" y="0"/>
                      <a:pt x="2935339" y="67148"/>
                      <a:pt x="2935339" y="149980"/>
                    </a:cubicBezTo>
                    <a:lnTo>
                      <a:pt x="2935339" y="728278"/>
                    </a:lnTo>
                    <a:lnTo>
                      <a:pt x="2930854" y="750493"/>
                    </a:lnTo>
                    <a:lnTo>
                      <a:pt x="4485" y="750493"/>
                    </a:lnTo>
                    <a:lnTo>
                      <a:pt x="0" y="728278"/>
                    </a:lnTo>
                    <a:lnTo>
                      <a:pt x="0" y="149980"/>
                    </a:lnTo>
                    <a:cubicBezTo>
                      <a:pt x="0" y="67148"/>
                      <a:pt x="67148" y="0"/>
                      <a:pt x="149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tint val="96000"/>
                      <a:shade val="99000"/>
                      <a:satMod val="140000"/>
                    </a:schemeClr>
                  </a:gs>
                  <a:gs pos="27000">
                    <a:schemeClr val="lt1">
                      <a:tint val="100000"/>
                      <a:shade val="80000"/>
                      <a:satMod val="130000"/>
                    </a:schemeClr>
                  </a:gs>
                  <a:gs pos="71000">
                    <a:schemeClr val="lt1">
                      <a:tint val="100000"/>
                      <a:shade val="48000"/>
                      <a:satMod val="120000"/>
                    </a:schemeClr>
                  </a:gs>
                </a:gsLst>
              </a:gradFill>
              <a:ln w="60325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6EEFE2ED-1E7C-4B42-8919-78EE338F5218}"/>
                  </a:ext>
                </a:extLst>
              </p:cNvPr>
              <p:cNvSpPr/>
              <p:nvPr/>
            </p:nvSpPr>
            <p:spPr>
              <a:xfrm flipV="1">
                <a:off x="4504169" y="5061527"/>
                <a:ext cx="2935339" cy="919396"/>
              </a:xfrm>
              <a:custGeom>
                <a:avLst/>
                <a:gdLst>
                  <a:gd name="connsiteX0" fmla="*/ 149980 w 2935339"/>
                  <a:gd name="connsiteY0" fmla="*/ 0 h 750493"/>
                  <a:gd name="connsiteX1" fmla="*/ 2785359 w 2935339"/>
                  <a:gd name="connsiteY1" fmla="*/ 0 h 750493"/>
                  <a:gd name="connsiteX2" fmla="*/ 2935339 w 2935339"/>
                  <a:gd name="connsiteY2" fmla="*/ 149980 h 750493"/>
                  <a:gd name="connsiteX3" fmla="*/ 2935339 w 2935339"/>
                  <a:gd name="connsiteY3" fmla="*/ 728278 h 750493"/>
                  <a:gd name="connsiteX4" fmla="*/ 2930854 w 2935339"/>
                  <a:gd name="connsiteY4" fmla="*/ 750493 h 750493"/>
                  <a:gd name="connsiteX5" fmla="*/ 4485 w 2935339"/>
                  <a:gd name="connsiteY5" fmla="*/ 750493 h 750493"/>
                  <a:gd name="connsiteX6" fmla="*/ 0 w 2935339"/>
                  <a:gd name="connsiteY6" fmla="*/ 728278 h 750493"/>
                  <a:gd name="connsiteX7" fmla="*/ 0 w 2935339"/>
                  <a:gd name="connsiteY7" fmla="*/ 149980 h 750493"/>
                  <a:gd name="connsiteX8" fmla="*/ 149980 w 2935339"/>
                  <a:gd name="connsiteY8" fmla="*/ 0 h 75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5339" h="750493">
                    <a:moveTo>
                      <a:pt x="149980" y="0"/>
                    </a:moveTo>
                    <a:lnTo>
                      <a:pt x="2785359" y="0"/>
                    </a:lnTo>
                    <a:cubicBezTo>
                      <a:pt x="2868191" y="0"/>
                      <a:pt x="2935339" y="67148"/>
                      <a:pt x="2935339" y="149980"/>
                    </a:cubicBezTo>
                    <a:lnTo>
                      <a:pt x="2935339" y="728278"/>
                    </a:lnTo>
                    <a:lnTo>
                      <a:pt x="2930854" y="750493"/>
                    </a:lnTo>
                    <a:lnTo>
                      <a:pt x="4485" y="750493"/>
                    </a:lnTo>
                    <a:lnTo>
                      <a:pt x="0" y="728278"/>
                    </a:lnTo>
                    <a:lnTo>
                      <a:pt x="0" y="149980"/>
                    </a:lnTo>
                    <a:cubicBezTo>
                      <a:pt x="0" y="67148"/>
                      <a:pt x="67148" y="0"/>
                      <a:pt x="149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tint val="96000"/>
                      <a:shade val="99000"/>
                      <a:satMod val="140000"/>
                    </a:schemeClr>
                  </a:gs>
                  <a:gs pos="27000">
                    <a:schemeClr val="lt1">
                      <a:tint val="100000"/>
                      <a:shade val="80000"/>
                      <a:satMod val="130000"/>
                    </a:schemeClr>
                  </a:gs>
                  <a:gs pos="71000">
                    <a:schemeClr val="lt1">
                      <a:tint val="100000"/>
                      <a:shade val="48000"/>
                      <a:satMod val="120000"/>
                    </a:schemeClr>
                  </a:gs>
                </a:gsLst>
              </a:gradFill>
              <a:ln w="60325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08227BD-BC30-4942-8C1B-8A950B607878}"/>
                  </a:ext>
                </a:extLst>
              </p:cNvPr>
              <p:cNvGrpSpPr/>
              <p:nvPr/>
            </p:nvGrpSpPr>
            <p:grpSpPr>
              <a:xfrm>
                <a:off x="4910268" y="1783406"/>
                <a:ext cx="2210458" cy="3038827"/>
                <a:chOff x="4849091" y="1767637"/>
                <a:chExt cx="2210458" cy="303882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43C583-9AE8-43CA-B6C4-DB8068543FB9}"/>
                    </a:ext>
                  </a:extLst>
                </p:cNvPr>
                <p:cNvSpPr txBox="1"/>
                <p:nvPr/>
              </p:nvSpPr>
              <p:spPr>
                <a:xfrm>
                  <a:off x="4849091" y="1789927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1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ACB1D7-ED9A-498D-AB8E-C534DA503A15}"/>
                    </a:ext>
                  </a:extLst>
                </p:cNvPr>
                <p:cNvSpPr txBox="1"/>
                <p:nvPr/>
              </p:nvSpPr>
              <p:spPr>
                <a:xfrm>
                  <a:off x="5770780" y="1783188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2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5BB9B12-1D9E-4C05-B1FE-7D7F99705C8B}"/>
                    </a:ext>
                  </a:extLst>
                </p:cNvPr>
                <p:cNvSpPr txBox="1"/>
                <p:nvPr/>
              </p:nvSpPr>
              <p:spPr>
                <a:xfrm>
                  <a:off x="6597731" y="1767637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3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FCEE1A-B44E-45FC-B518-994D1880BA11}"/>
                    </a:ext>
                  </a:extLst>
                </p:cNvPr>
                <p:cNvSpPr txBox="1"/>
                <p:nvPr/>
              </p:nvSpPr>
              <p:spPr>
                <a:xfrm>
                  <a:off x="4849091" y="2634459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4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AFA947-6D0B-4D1F-8675-5BAFCBCB7627}"/>
                    </a:ext>
                  </a:extLst>
                </p:cNvPr>
                <p:cNvSpPr txBox="1"/>
                <p:nvPr/>
              </p:nvSpPr>
              <p:spPr>
                <a:xfrm>
                  <a:off x="5740929" y="2609486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5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AC3FF2-3873-4A00-A5CD-6E0A98423A54}"/>
                    </a:ext>
                  </a:extLst>
                </p:cNvPr>
                <p:cNvSpPr txBox="1"/>
                <p:nvPr/>
              </p:nvSpPr>
              <p:spPr>
                <a:xfrm>
                  <a:off x="6590982" y="2612032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6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28A368-1735-4469-9D13-06256D67554F}"/>
                    </a:ext>
                  </a:extLst>
                </p:cNvPr>
                <p:cNvSpPr txBox="1"/>
                <p:nvPr/>
              </p:nvSpPr>
              <p:spPr>
                <a:xfrm>
                  <a:off x="4863698" y="3490890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7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634639-3098-483E-9520-7B16DC8B361E}"/>
                    </a:ext>
                  </a:extLst>
                </p:cNvPr>
                <p:cNvSpPr txBox="1"/>
                <p:nvPr/>
              </p:nvSpPr>
              <p:spPr>
                <a:xfrm>
                  <a:off x="5740929" y="3486510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113E8B3-9B54-40A5-A4D4-736C1992E6AB}"/>
                    </a:ext>
                  </a:extLst>
                </p:cNvPr>
                <p:cNvSpPr txBox="1"/>
                <p:nvPr/>
              </p:nvSpPr>
              <p:spPr>
                <a:xfrm>
                  <a:off x="6590982" y="3478961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9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1686EC-4B19-4A9D-99EB-566DE8AF6E66}"/>
                    </a:ext>
                  </a:extLst>
                </p:cNvPr>
                <p:cNvSpPr txBox="1"/>
                <p:nvPr/>
              </p:nvSpPr>
              <p:spPr>
                <a:xfrm>
                  <a:off x="4884127" y="4283244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*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739C929-6831-41EB-BB8B-9CC02D41973C}"/>
                    </a:ext>
                  </a:extLst>
                </p:cNvPr>
                <p:cNvSpPr txBox="1"/>
                <p:nvPr/>
              </p:nvSpPr>
              <p:spPr>
                <a:xfrm>
                  <a:off x="5740929" y="4180358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0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B2D5D95-F4CF-4C01-8E19-3CFDBF198479}"/>
                    </a:ext>
                  </a:extLst>
                </p:cNvPr>
                <p:cNvSpPr txBox="1"/>
                <p:nvPr/>
              </p:nvSpPr>
              <p:spPr>
                <a:xfrm>
                  <a:off x="6597731" y="4194705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#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sp>
          <p:nvSpPr>
            <p:cNvPr id="5" name="화살표: 왼쪽 4">
              <a:extLst>
                <a:ext uri="{FF2B5EF4-FFF2-40B4-BE49-F238E27FC236}">
                  <a16:creationId xmlns:a16="http://schemas.microsoft.com/office/drawing/2014/main" id="{8E0C40DA-E4E6-4FD0-81D8-52BC442D654A}"/>
                </a:ext>
              </a:extLst>
            </p:cNvPr>
            <p:cNvSpPr/>
            <p:nvPr/>
          </p:nvSpPr>
          <p:spPr>
            <a:xfrm rot="10800000">
              <a:off x="10010144" y="5612283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3D6A59-712E-4EB4-9581-4C6374CD13A0}"/>
              </a:ext>
            </a:extLst>
          </p:cNvPr>
          <p:cNvGrpSpPr/>
          <p:nvPr/>
        </p:nvGrpSpPr>
        <p:grpSpPr>
          <a:xfrm>
            <a:off x="4362054" y="523875"/>
            <a:ext cx="6907861" cy="5283039"/>
            <a:chOff x="4884181" y="390525"/>
            <a:chExt cx="6907861" cy="55054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2F494-7BB7-4CA6-A0BC-AC6ECF6737E1}"/>
                </a:ext>
              </a:extLst>
            </p:cNvPr>
            <p:cNvSpPr txBox="1"/>
            <p:nvPr/>
          </p:nvSpPr>
          <p:spPr>
            <a:xfrm>
              <a:off x="4884181" y="390525"/>
              <a:ext cx="3431144" cy="550545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B1CD8B9-3E4C-491D-A041-962FD9AEB1B1}"/>
                </a:ext>
              </a:extLst>
            </p:cNvPr>
            <p:cNvCxnSpPr/>
            <p:nvPr/>
          </p:nvCxnSpPr>
          <p:spPr>
            <a:xfrm>
              <a:off x="8315325" y="3152775"/>
              <a:ext cx="36195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A60860-ED0F-43A3-BEAA-96A8AED7E0D7}"/>
                </a:ext>
              </a:extLst>
            </p:cNvPr>
            <p:cNvSpPr txBox="1"/>
            <p:nvPr/>
          </p:nvSpPr>
          <p:spPr>
            <a:xfrm>
              <a:off x="8734517" y="2829307"/>
              <a:ext cx="3057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비밀번호 입력 버튼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+ </a:t>
              </a:r>
              <a:r>
                <a:rPr lang="ko-KR" altLang="en-US" dirty="0">
                  <a:solidFill>
                    <a:srgbClr val="FF0000"/>
                  </a:solidFill>
                </a:rPr>
                <a:t>버튼을 </a:t>
              </a:r>
              <a:r>
                <a:rPr lang="ko-KR" altLang="en-US" dirty="0" err="1">
                  <a:solidFill>
                    <a:srgbClr val="FF0000"/>
                  </a:solidFill>
                </a:rPr>
                <a:t>누를시</a:t>
              </a:r>
              <a:r>
                <a:rPr lang="ko-KR" altLang="en-US" dirty="0">
                  <a:solidFill>
                    <a:srgbClr val="FF0000"/>
                  </a:solidFill>
                </a:rPr>
                <a:t> 사운드 들림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6684E6-7162-4709-B3A7-799856C4C165}"/>
                </a:ext>
              </a:extLst>
            </p:cNvPr>
            <p:cNvSpPr txBox="1"/>
            <p:nvPr/>
          </p:nvSpPr>
          <p:spPr>
            <a:xfrm>
              <a:off x="6956909" y="4458225"/>
              <a:ext cx="1069285" cy="919396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ED720CE-1365-4488-9877-E9CA01354678}"/>
                </a:ext>
              </a:extLst>
            </p:cNvPr>
            <p:cNvCxnSpPr/>
            <p:nvPr/>
          </p:nvCxnSpPr>
          <p:spPr>
            <a:xfrm>
              <a:off x="8047630" y="5029976"/>
              <a:ext cx="66267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DB29C6-BF7D-462D-8A40-45BAA91B0985}"/>
                </a:ext>
              </a:extLst>
            </p:cNvPr>
            <p:cNvSpPr txBox="1"/>
            <p:nvPr/>
          </p:nvSpPr>
          <p:spPr>
            <a:xfrm>
              <a:off x="8902989" y="4373372"/>
              <a:ext cx="20383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버튼 </a:t>
              </a:r>
              <a:r>
                <a:rPr lang="ko-KR" altLang="en-US" dirty="0" err="1">
                  <a:solidFill>
                    <a:srgbClr val="FF0000"/>
                  </a:solidFill>
                </a:rPr>
                <a:t>입력후</a:t>
              </a:r>
              <a:r>
                <a:rPr lang="ko-KR" altLang="en-US" dirty="0">
                  <a:solidFill>
                    <a:srgbClr val="FF0000"/>
                  </a:solidFill>
                </a:rPr>
                <a:t> 왼쪽 버튼을 </a:t>
              </a:r>
              <a:r>
                <a:rPr lang="ko-KR" altLang="en-US" dirty="0" err="1">
                  <a:solidFill>
                    <a:srgbClr val="FF0000"/>
                  </a:solidFill>
                </a:rPr>
                <a:t>누를시</a:t>
              </a:r>
              <a:r>
                <a:rPr lang="ko-KR" altLang="en-US" dirty="0">
                  <a:solidFill>
                    <a:srgbClr val="FF0000"/>
                  </a:solidFill>
                </a:rPr>
                <a:t> 비밀번호가 맞나 틀리나 확인가능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r>
                <a:rPr lang="ko-KR" altLang="en-US" dirty="0">
                  <a:solidFill>
                    <a:srgbClr val="FF0000"/>
                  </a:solidFill>
                </a:rPr>
                <a:t>사운드 추가</a:t>
              </a: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D0309704-33EE-4186-89F1-AF0D8E08CE4B}"/>
              </a:ext>
            </a:extLst>
          </p:cNvPr>
          <p:cNvSpPr/>
          <p:nvPr/>
        </p:nvSpPr>
        <p:spPr>
          <a:xfrm>
            <a:off x="6635553" y="4568160"/>
            <a:ext cx="610796" cy="6107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13108B60-49E2-4FC3-A649-8D230B56C681}"/>
              </a:ext>
            </a:extLst>
          </p:cNvPr>
          <p:cNvSpPr/>
          <p:nvPr/>
        </p:nvSpPr>
        <p:spPr>
          <a:xfrm rot="5400000">
            <a:off x="6804002" y="470563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50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8F3690B-3C93-4DA2-A5DD-DF40555CF33C}"/>
              </a:ext>
            </a:extLst>
          </p:cNvPr>
          <p:cNvGrpSpPr/>
          <p:nvPr/>
        </p:nvGrpSpPr>
        <p:grpSpPr>
          <a:xfrm>
            <a:off x="3139231" y="1097667"/>
            <a:ext cx="5760088" cy="4968000"/>
            <a:chOff x="3139231" y="1097667"/>
            <a:chExt cx="5760088" cy="496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304F74-D403-45B5-878A-A5D5F1E037F8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231" y="1097667"/>
              <a:ext cx="5760088" cy="496800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53246E6-3745-420A-93E7-1F308154B60D}"/>
                </a:ext>
              </a:extLst>
            </p:cNvPr>
            <p:cNvGrpSpPr/>
            <p:nvPr/>
          </p:nvGrpSpPr>
          <p:grpSpPr>
            <a:xfrm rot="120000">
              <a:off x="6837788" y="2790739"/>
              <a:ext cx="576360" cy="361644"/>
              <a:chOff x="3852862" y="3105149"/>
              <a:chExt cx="1036637" cy="57600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794A22-9FEC-46C9-9B70-18109FD073E9}"/>
                  </a:ext>
                </a:extLst>
              </p:cNvPr>
              <p:cNvSpPr txBox="1"/>
              <p:nvPr/>
            </p:nvSpPr>
            <p:spPr>
              <a:xfrm>
                <a:off x="3852862" y="3105149"/>
                <a:ext cx="1036637" cy="576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3DA817A-5081-408C-8636-1C49D4AB9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71321" y="3319779"/>
                <a:ext cx="362235" cy="4571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FE9681F-1036-40B5-8B44-58ED98C8D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224" y="3406140"/>
                <a:ext cx="391152" cy="45719"/>
              </a:xfrm>
              <a:prstGeom prst="rect">
                <a:avLst/>
              </a:prstGeom>
            </p:spPr>
          </p:pic>
        </p:grpSp>
      </p:grp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121FDF4-EAC2-41CD-89D1-776F405806BE}"/>
              </a:ext>
            </a:extLst>
          </p:cNvPr>
          <p:cNvSpPr/>
          <p:nvPr/>
        </p:nvSpPr>
        <p:spPr>
          <a:xfrm>
            <a:off x="3306242" y="5579356"/>
            <a:ext cx="375708" cy="342900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5" action="ppaction://hlinksldjump"/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552666" y="312042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6205B4-9FCA-4842-8C3F-04BCC5189B03}"/>
              </a:ext>
            </a:extLst>
          </p:cNvPr>
          <p:cNvGrpSpPr/>
          <p:nvPr/>
        </p:nvGrpSpPr>
        <p:grpSpPr>
          <a:xfrm>
            <a:off x="4440978" y="5507669"/>
            <a:ext cx="3440832" cy="487348"/>
            <a:chOff x="4440978" y="5507669"/>
            <a:chExt cx="3440832" cy="48734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89D4BD3-5848-45BA-BD2C-C15D50FF9E01}"/>
                </a:ext>
              </a:extLst>
            </p:cNvPr>
            <p:cNvGrpSpPr/>
            <p:nvPr/>
          </p:nvGrpSpPr>
          <p:grpSpPr>
            <a:xfrm>
              <a:off x="4440978" y="5507669"/>
              <a:ext cx="3440832" cy="487348"/>
              <a:chOff x="4622800" y="2501900"/>
              <a:chExt cx="6017491" cy="800100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A36B91A-7704-4DCC-B7B5-02831DDBAED9}"/>
                  </a:ext>
                </a:extLst>
              </p:cNvPr>
              <p:cNvSpPr/>
              <p:nvPr/>
            </p:nvSpPr>
            <p:spPr>
              <a:xfrm>
                <a:off x="4622800" y="2501900"/>
                <a:ext cx="6017491" cy="800100"/>
              </a:xfrm>
              <a:prstGeom prst="rect">
                <a:avLst/>
              </a:prstGeom>
              <a:grpFill/>
              <a:ln w="28575" cmpd="thickThin">
                <a:solidFill>
                  <a:schemeClr val="bg1">
                    <a:lumMod val="85000"/>
                  </a:schemeClr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40832"/>
                          <a:gd name="connsiteY0" fmla="*/ 0 h 487348"/>
                          <a:gd name="connsiteX1" fmla="*/ 642289 w 3440832"/>
                          <a:gd name="connsiteY1" fmla="*/ 0 h 487348"/>
                          <a:gd name="connsiteX2" fmla="*/ 1250169 w 3440832"/>
                          <a:gd name="connsiteY2" fmla="*/ 0 h 487348"/>
                          <a:gd name="connsiteX3" fmla="*/ 1858049 w 3440832"/>
                          <a:gd name="connsiteY3" fmla="*/ 0 h 487348"/>
                          <a:gd name="connsiteX4" fmla="*/ 2328296 w 3440832"/>
                          <a:gd name="connsiteY4" fmla="*/ 0 h 487348"/>
                          <a:gd name="connsiteX5" fmla="*/ 2832952 w 3440832"/>
                          <a:gd name="connsiteY5" fmla="*/ 0 h 487348"/>
                          <a:gd name="connsiteX6" fmla="*/ 3440832 w 3440832"/>
                          <a:gd name="connsiteY6" fmla="*/ 0 h 487348"/>
                          <a:gd name="connsiteX7" fmla="*/ 3440832 w 3440832"/>
                          <a:gd name="connsiteY7" fmla="*/ 487348 h 487348"/>
                          <a:gd name="connsiteX8" fmla="*/ 2867360 w 3440832"/>
                          <a:gd name="connsiteY8" fmla="*/ 487348 h 487348"/>
                          <a:gd name="connsiteX9" fmla="*/ 2397113 w 3440832"/>
                          <a:gd name="connsiteY9" fmla="*/ 487348 h 487348"/>
                          <a:gd name="connsiteX10" fmla="*/ 1926866 w 3440832"/>
                          <a:gd name="connsiteY10" fmla="*/ 487348 h 487348"/>
                          <a:gd name="connsiteX11" fmla="*/ 1318986 w 3440832"/>
                          <a:gd name="connsiteY11" fmla="*/ 487348 h 487348"/>
                          <a:gd name="connsiteX12" fmla="*/ 814330 w 3440832"/>
                          <a:gd name="connsiteY12" fmla="*/ 487348 h 487348"/>
                          <a:gd name="connsiteX13" fmla="*/ 0 w 3440832"/>
                          <a:gd name="connsiteY13" fmla="*/ 487348 h 487348"/>
                          <a:gd name="connsiteX14" fmla="*/ 0 w 3440832"/>
                          <a:gd name="connsiteY14" fmla="*/ 0 h 4873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40832" h="487348" fill="none" extrusionOk="0">
                            <a:moveTo>
                              <a:pt x="0" y="0"/>
                            </a:moveTo>
                            <a:cubicBezTo>
                              <a:pt x="201582" y="-56782"/>
                              <a:pt x="386780" y="39934"/>
                              <a:pt x="642289" y="0"/>
                            </a:cubicBezTo>
                            <a:cubicBezTo>
                              <a:pt x="897798" y="-39934"/>
                              <a:pt x="1108679" y="60592"/>
                              <a:pt x="1250169" y="0"/>
                            </a:cubicBezTo>
                            <a:cubicBezTo>
                              <a:pt x="1391659" y="-60592"/>
                              <a:pt x="1632789" y="13601"/>
                              <a:pt x="1858049" y="0"/>
                            </a:cubicBezTo>
                            <a:cubicBezTo>
                              <a:pt x="2083309" y="-13601"/>
                              <a:pt x="2105850" y="1081"/>
                              <a:pt x="2328296" y="0"/>
                            </a:cubicBezTo>
                            <a:cubicBezTo>
                              <a:pt x="2550742" y="-1081"/>
                              <a:pt x="2598919" y="48367"/>
                              <a:pt x="2832952" y="0"/>
                            </a:cubicBezTo>
                            <a:cubicBezTo>
                              <a:pt x="3066985" y="-48367"/>
                              <a:pt x="3311255" y="42440"/>
                              <a:pt x="3440832" y="0"/>
                            </a:cubicBezTo>
                            <a:cubicBezTo>
                              <a:pt x="3448320" y="183428"/>
                              <a:pt x="3438369" y="274532"/>
                              <a:pt x="3440832" y="487348"/>
                            </a:cubicBezTo>
                            <a:cubicBezTo>
                              <a:pt x="3308956" y="504038"/>
                              <a:pt x="3051367" y="474400"/>
                              <a:pt x="2867360" y="487348"/>
                            </a:cubicBezTo>
                            <a:cubicBezTo>
                              <a:pt x="2683353" y="500296"/>
                              <a:pt x="2597981" y="447896"/>
                              <a:pt x="2397113" y="487348"/>
                            </a:cubicBezTo>
                            <a:cubicBezTo>
                              <a:pt x="2196245" y="526800"/>
                              <a:pt x="2033571" y="477883"/>
                              <a:pt x="1926866" y="487348"/>
                            </a:cubicBezTo>
                            <a:cubicBezTo>
                              <a:pt x="1820161" y="496813"/>
                              <a:pt x="1570174" y="444826"/>
                              <a:pt x="1318986" y="487348"/>
                            </a:cubicBezTo>
                            <a:cubicBezTo>
                              <a:pt x="1067798" y="529870"/>
                              <a:pt x="928634" y="452816"/>
                              <a:pt x="814330" y="487348"/>
                            </a:cubicBezTo>
                            <a:cubicBezTo>
                              <a:pt x="700026" y="521880"/>
                              <a:pt x="241312" y="483928"/>
                              <a:pt x="0" y="487348"/>
                            </a:cubicBezTo>
                            <a:cubicBezTo>
                              <a:pt x="-1385" y="268699"/>
                              <a:pt x="39629" y="139985"/>
                              <a:pt x="0" y="0"/>
                            </a:cubicBezTo>
                            <a:close/>
                          </a:path>
                          <a:path w="3440832" h="487348" stroke="0" extrusionOk="0">
                            <a:moveTo>
                              <a:pt x="0" y="0"/>
                            </a:moveTo>
                            <a:cubicBezTo>
                              <a:pt x="185115" y="-20553"/>
                              <a:pt x="281503" y="59211"/>
                              <a:pt x="539064" y="0"/>
                            </a:cubicBezTo>
                            <a:cubicBezTo>
                              <a:pt x="796625" y="-59211"/>
                              <a:pt x="784787" y="51448"/>
                              <a:pt x="1009311" y="0"/>
                            </a:cubicBezTo>
                            <a:cubicBezTo>
                              <a:pt x="1233835" y="-51448"/>
                              <a:pt x="1337149" y="57277"/>
                              <a:pt x="1651599" y="0"/>
                            </a:cubicBezTo>
                            <a:cubicBezTo>
                              <a:pt x="1966049" y="-57277"/>
                              <a:pt x="2013917" y="16346"/>
                              <a:pt x="2190663" y="0"/>
                            </a:cubicBezTo>
                            <a:cubicBezTo>
                              <a:pt x="2367409" y="-16346"/>
                              <a:pt x="2574652" y="27431"/>
                              <a:pt x="2729727" y="0"/>
                            </a:cubicBezTo>
                            <a:cubicBezTo>
                              <a:pt x="2884802" y="-27431"/>
                              <a:pt x="3218300" y="49683"/>
                              <a:pt x="3440832" y="0"/>
                            </a:cubicBezTo>
                            <a:cubicBezTo>
                              <a:pt x="3495485" y="233338"/>
                              <a:pt x="3383761" y="278657"/>
                              <a:pt x="3440832" y="487348"/>
                            </a:cubicBezTo>
                            <a:cubicBezTo>
                              <a:pt x="3161045" y="509510"/>
                              <a:pt x="3059724" y="453272"/>
                              <a:pt x="2867360" y="487348"/>
                            </a:cubicBezTo>
                            <a:cubicBezTo>
                              <a:pt x="2674996" y="521424"/>
                              <a:pt x="2496552" y="484518"/>
                              <a:pt x="2397113" y="487348"/>
                            </a:cubicBezTo>
                            <a:cubicBezTo>
                              <a:pt x="2297674" y="490178"/>
                              <a:pt x="2071360" y="485030"/>
                              <a:pt x="1823641" y="487348"/>
                            </a:cubicBezTo>
                            <a:cubicBezTo>
                              <a:pt x="1575922" y="489666"/>
                              <a:pt x="1467509" y="454021"/>
                              <a:pt x="1250169" y="487348"/>
                            </a:cubicBezTo>
                            <a:cubicBezTo>
                              <a:pt x="1032829" y="520675"/>
                              <a:pt x="824325" y="426231"/>
                              <a:pt x="711105" y="487348"/>
                            </a:cubicBezTo>
                            <a:cubicBezTo>
                              <a:pt x="597885" y="548465"/>
                              <a:pt x="164980" y="418447"/>
                              <a:pt x="0" y="487348"/>
                            </a:cubicBezTo>
                            <a:cubicBezTo>
                              <a:pt x="-4048" y="270488"/>
                              <a:pt x="40561" y="18966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D8A42FE-80FE-419F-9778-96AF3A053557}"/>
                  </a:ext>
                </a:extLst>
              </p:cNvPr>
              <p:cNvSpPr/>
              <p:nvPr/>
            </p:nvSpPr>
            <p:spPr>
              <a:xfrm>
                <a:off x="4778650" y="2624359"/>
                <a:ext cx="553419" cy="553420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 cmpd="dbl">
                <a:solidFill>
                  <a:schemeClr val="bg1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048302887">
                      <a:custGeom>
                        <a:avLst/>
                        <a:gdLst>
                          <a:gd name="connsiteX0" fmla="*/ 0 w 316448"/>
                          <a:gd name="connsiteY0" fmla="*/ 0 h 337093"/>
                          <a:gd name="connsiteX1" fmla="*/ 316448 w 316448"/>
                          <a:gd name="connsiteY1" fmla="*/ 0 h 337093"/>
                          <a:gd name="connsiteX2" fmla="*/ 316448 w 316448"/>
                          <a:gd name="connsiteY2" fmla="*/ 337093 h 337093"/>
                          <a:gd name="connsiteX3" fmla="*/ 0 w 316448"/>
                          <a:gd name="connsiteY3" fmla="*/ 337093 h 337093"/>
                          <a:gd name="connsiteX4" fmla="*/ 0 w 316448"/>
                          <a:gd name="connsiteY4" fmla="*/ 0 h 3370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6448" h="337093" fill="none" extrusionOk="0">
                            <a:moveTo>
                              <a:pt x="0" y="0"/>
                            </a:moveTo>
                            <a:cubicBezTo>
                              <a:pt x="97332" y="-9191"/>
                              <a:pt x="170727" y="14208"/>
                              <a:pt x="316448" y="0"/>
                            </a:cubicBezTo>
                            <a:cubicBezTo>
                              <a:pt x="340992" y="135849"/>
                              <a:pt x="315232" y="216583"/>
                              <a:pt x="316448" y="337093"/>
                            </a:cubicBezTo>
                            <a:cubicBezTo>
                              <a:pt x="184461" y="366257"/>
                              <a:pt x="137404" y="314937"/>
                              <a:pt x="0" y="337093"/>
                            </a:cubicBezTo>
                            <a:cubicBezTo>
                              <a:pt x="-1230" y="227834"/>
                              <a:pt x="9852" y="70464"/>
                              <a:pt x="0" y="0"/>
                            </a:cubicBezTo>
                            <a:close/>
                          </a:path>
                          <a:path w="316448" h="337093" stroke="0" extrusionOk="0">
                            <a:moveTo>
                              <a:pt x="0" y="0"/>
                            </a:moveTo>
                            <a:cubicBezTo>
                              <a:pt x="97382" y="-23189"/>
                              <a:pt x="231907" y="16904"/>
                              <a:pt x="316448" y="0"/>
                            </a:cubicBezTo>
                            <a:cubicBezTo>
                              <a:pt x="350221" y="95481"/>
                              <a:pt x="276570" y="232198"/>
                              <a:pt x="316448" y="337093"/>
                            </a:cubicBezTo>
                            <a:cubicBezTo>
                              <a:pt x="246994" y="368149"/>
                              <a:pt x="79293" y="322974"/>
                              <a:pt x="0" y="337093"/>
                            </a:cubicBezTo>
                            <a:cubicBezTo>
                              <a:pt x="-20654" y="219288"/>
                              <a:pt x="40013" y="15713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6FFC14-86E3-4E9A-BB7B-5E63ABA0E869}"/>
                </a:ext>
              </a:extLst>
            </p:cNvPr>
            <p:cNvSpPr/>
            <p:nvPr/>
          </p:nvSpPr>
          <p:spPr>
            <a:xfrm>
              <a:off x="4925314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373E37-9B02-46FD-B092-FF85D01B0B2D}"/>
                </a:ext>
              </a:extLst>
            </p:cNvPr>
            <p:cNvSpPr/>
            <p:nvPr/>
          </p:nvSpPr>
          <p:spPr>
            <a:xfrm>
              <a:off x="5346318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B934649-071D-4BD4-ACCB-16769171349C}"/>
                </a:ext>
              </a:extLst>
            </p:cNvPr>
            <p:cNvSpPr/>
            <p:nvPr/>
          </p:nvSpPr>
          <p:spPr>
            <a:xfrm>
              <a:off x="5767322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DDFB49-57BE-4D4A-96BB-8E10FE9CDD0C}"/>
                </a:ext>
              </a:extLst>
            </p:cNvPr>
            <p:cNvSpPr/>
            <p:nvPr/>
          </p:nvSpPr>
          <p:spPr>
            <a:xfrm>
              <a:off x="6188326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15937B4-3173-43E5-8264-B35EE9DDCB9F}"/>
                </a:ext>
              </a:extLst>
            </p:cNvPr>
            <p:cNvSpPr/>
            <p:nvPr/>
          </p:nvSpPr>
          <p:spPr>
            <a:xfrm>
              <a:off x="6609330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5982DCD-DF4A-47C6-B340-A0CAA924E233}"/>
                </a:ext>
              </a:extLst>
            </p:cNvPr>
            <p:cNvSpPr/>
            <p:nvPr/>
          </p:nvSpPr>
          <p:spPr>
            <a:xfrm>
              <a:off x="7030334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E4D79B-A83F-4812-ABCC-6F71E50735E3}"/>
                </a:ext>
              </a:extLst>
            </p:cNvPr>
            <p:cNvSpPr/>
            <p:nvPr/>
          </p:nvSpPr>
          <p:spPr>
            <a:xfrm>
              <a:off x="7451338" y="5582260"/>
              <a:ext cx="337093" cy="337093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86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ADB6DF-4A03-4686-8ACA-BA6114931399}"/>
              </a:ext>
            </a:extLst>
          </p:cNvPr>
          <p:cNvGrpSpPr/>
          <p:nvPr/>
        </p:nvGrpSpPr>
        <p:grpSpPr>
          <a:xfrm>
            <a:off x="1133475" y="-349942"/>
            <a:ext cx="9705975" cy="7391060"/>
            <a:chOff x="1133475" y="-349942"/>
            <a:chExt cx="9705975" cy="73910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B1F025-DE4C-42B5-9FE5-BC1F23F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-349942"/>
              <a:ext cx="9705975" cy="7391060"/>
            </a:xfrm>
            <a:prstGeom prst="rect">
              <a:avLst/>
            </a:prstGeom>
            <a:effectLst>
              <a:outerShdw dist="50800" dir="5400000" algn="ctr" rotWithShape="0">
                <a:srgbClr val="000000">
                  <a:alpha val="43137"/>
                </a:srgbClr>
              </a:outerShdw>
              <a:reflection endPos="65000" dist="50800" dir="5400000" sy="-100000" algn="bl" rotWithShape="0"/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83FAEC-642B-4148-B52A-4EB863A1D80F}"/>
                </a:ext>
              </a:extLst>
            </p:cNvPr>
            <p:cNvGrpSpPr/>
            <p:nvPr/>
          </p:nvGrpSpPr>
          <p:grpSpPr>
            <a:xfrm>
              <a:off x="4733229" y="679490"/>
              <a:ext cx="2725541" cy="4949785"/>
              <a:chOff x="4504169" y="749206"/>
              <a:chExt cx="2936866" cy="5231717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A10844B-98C3-4E0A-9712-D31D3F39536D}"/>
                  </a:ext>
                </a:extLst>
              </p:cNvPr>
              <p:cNvSpPr/>
              <p:nvPr/>
            </p:nvSpPr>
            <p:spPr>
              <a:xfrm>
                <a:off x="4505696" y="767166"/>
                <a:ext cx="2935339" cy="5195797"/>
              </a:xfrm>
              <a:prstGeom prst="roundRect">
                <a:avLst>
                  <a:gd name="adj" fmla="val 580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2A520FA-4039-4452-82ED-78B5D4B6DC55}"/>
                  </a:ext>
                </a:extLst>
              </p:cNvPr>
              <p:cNvSpPr/>
              <p:nvPr/>
            </p:nvSpPr>
            <p:spPr>
              <a:xfrm>
                <a:off x="4504170" y="749206"/>
                <a:ext cx="2935339" cy="700903"/>
              </a:xfrm>
              <a:custGeom>
                <a:avLst/>
                <a:gdLst>
                  <a:gd name="connsiteX0" fmla="*/ 149980 w 2935339"/>
                  <a:gd name="connsiteY0" fmla="*/ 0 h 750493"/>
                  <a:gd name="connsiteX1" fmla="*/ 2785359 w 2935339"/>
                  <a:gd name="connsiteY1" fmla="*/ 0 h 750493"/>
                  <a:gd name="connsiteX2" fmla="*/ 2935339 w 2935339"/>
                  <a:gd name="connsiteY2" fmla="*/ 149980 h 750493"/>
                  <a:gd name="connsiteX3" fmla="*/ 2935339 w 2935339"/>
                  <a:gd name="connsiteY3" fmla="*/ 728278 h 750493"/>
                  <a:gd name="connsiteX4" fmla="*/ 2930854 w 2935339"/>
                  <a:gd name="connsiteY4" fmla="*/ 750493 h 750493"/>
                  <a:gd name="connsiteX5" fmla="*/ 4485 w 2935339"/>
                  <a:gd name="connsiteY5" fmla="*/ 750493 h 750493"/>
                  <a:gd name="connsiteX6" fmla="*/ 0 w 2935339"/>
                  <a:gd name="connsiteY6" fmla="*/ 728278 h 750493"/>
                  <a:gd name="connsiteX7" fmla="*/ 0 w 2935339"/>
                  <a:gd name="connsiteY7" fmla="*/ 149980 h 750493"/>
                  <a:gd name="connsiteX8" fmla="*/ 149980 w 2935339"/>
                  <a:gd name="connsiteY8" fmla="*/ 0 h 75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5339" h="750493">
                    <a:moveTo>
                      <a:pt x="149980" y="0"/>
                    </a:moveTo>
                    <a:lnTo>
                      <a:pt x="2785359" y="0"/>
                    </a:lnTo>
                    <a:cubicBezTo>
                      <a:pt x="2868191" y="0"/>
                      <a:pt x="2935339" y="67148"/>
                      <a:pt x="2935339" y="149980"/>
                    </a:cubicBezTo>
                    <a:lnTo>
                      <a:pt x="2935339" y="728278"/>
                    </a:lnTo>
                    <a:lnTo>
                      <a:pt x="2930854" y="750493"/>
                    </a:lnTo>
                    <a:lnTo>
                      <a:pt x="4485" y="750493"/>
                    </a:lnTo>
                    <a:lnTo>
                      <a:pt x="0" y="728278"/>
                    </a:lnTo>
                    <a:lnTo>
                      <a:pt x="0" y="149980"/>
                    </a:lnTo>
                    <a:cubicBezTo>
                      <a:pt x="0" y="67148"/>
                      <a:pt x="67148" y="0"/>
                      <a:pt x="149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tint val="96000"/>
                      <a:shade val="99000"/>
                      <a:satMod val="140000"/>
                    </a:schemeClr>
                  </a:gs>
                  <a:gs pos="27000">
                    <a:schemeClr val="lt1">
                      <a:tint val="100000"/>
                      <a:shade val="80000"/>
                      <a:satMod val="130000"/>
                    </a:schemeClr>
                  </a:gs>
                  <a:gs pos="71000">
                    <a:schemeClr val="lt1">
                      <a:tint val="100000"/>
                      <a:shade val="48000"/>
                      <a:satMod val="120000"/>
                    </a:schemeClr>
                  </a:gs>
                </a:gsLst>
              </a:gradFill>
              <a:ln w="60325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6EEFE2ED-1E7C-4B42-8919-78EE338F5218}"/>
                  </a:ext>
                </a:extLst>
              </p:cNvPr>
              <p:cNvSpPr/>
              <p:nvPr/>
            </p:nvSpPr>
            <p:spPr>
              <a:xfrm flipV="1">
                <a:off x="4504169" y="5061527"/>
                <a:ext cx="2935339" cy="919396"/>
              </a:xfrm>
              <a:custGeom>
                <a:avLst/>
                <a:gdLst>
                  <a:gd name="connsiteX0" fmla="*/ 149980 w 2935339"/>
                  <a:gd name="connsiteY0" fmla="*/ 0 h 750493"/>
                  <a:gd name="connsiteX1" fmla="*/ 2785359 w 2935339"/>
                  <a:gd name="connsiteY1" fmla="*/ 0 h 750493"/>
                  <a:gd name="connsiteX2" fmla="*/ 2935339 w 2935339"/>
                  <a:gd name="connsiteY2" fmla="*/ 149980 h 750493"/>
                  <a:gd name="connsiteX3" fmla="*/ 2935339 w 2935339"/>
                  <a:gd name="connsiteY3" fmla="*/ 728278 h 750493"/>
                  <a:gd name="connsiteX4" fmla="*/ 2930854 w 2935339"/>
                  <a:gd name="connsiteY4" fmla="*/ 750493 h 750493"/>
                  <a:gd name="connsiteX5" fmla="*/ 4485 w 2935339"/>
                  <a:gd name="connsiteY5" fmla="*/ 750493 h 750493"/>
                  <a:gd name="connsiteX6" fmla="*/ 0 w 2935339"/>
                  <a:gd name="connsiteY6" fmla="*/ 728278 h 750493"/>
                  <a:gd name="connsiteX7" fmla="*/ 0 w 2935339"/>
                  <a:gd name="connsiteY7" fmla="*/ 149980 h 750493"/>
                  <a:gd name="connsiteX8" fmla="*/ 149980 w 2935339"/>
                  <a:gd name="connsiteY8" fmla="*/ 0 h 75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5339" h="750493">
                    <a:moveTo>
                      <a:pt x="149980" y="0"/>
                    </a:moveTo>
                    <a:lnTo>
                      <a:pt x="2785359" y="0"/>
                    </a:lnTo>
                    <a:cubicBezTo>
                      <a:pt x="2868191" y="0"/>
                      <a:pt x="2935339" y="67148"/>
                      <a:pt x="2935339" y="149980"/>
                    </a:cubicBezTo>
                    <a:lnTo>
                      <a:pt x="2935339" y="728278"/>
                    </a:lnTo>
                    <a:lnTo>
                      <a:pt x="2930854" y="750493"/>
                    </a:lnTo>
                    <a:lnTo>
                      <a:pt x="4485" y="750493"/>
                    </a:lnTo>
                    <a:lnTo>
                      <a:pt x="0" y="728278"/>
                    </a:lnTo>
                    <a:lnTo>
                      <a:pt x="0" y="149980"/>
                    </a:lnTo>
                    <a:cubicBezTo>
                      <a:pt x="0" y="67148"/>
                      <a:pt x="67148" y="0"/>
                      <a:pt x="149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tint val="96000"/>
                      <a:shade val="99000"/>
                      <a:satMod val="140000"/>
                    </a:schemeClr>
                  </a:gs>
                  <a:gs pos="27000">
                    <a:schemeClr val="lt1">
                      <a:tint val="100000"/>
                      <a:shade val="80000"/>
                      <a:satMod val="130000"/>
                    </a:schemeClr>
                  </a:gs>
                  <a:gs pos="71000">
                    <a:schemeClr val="lt1">
                      <a:tint val="100000"/>
                      <a:shade val="48000"/>
                      <a:satMod val="120000"/>
                    </a:schemeClr>
                  </a:gs>
                </a:gsLst>
              </a:gradFill>
              <a:ln w="60325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08227BD-BC30-4942-8C1B-8A950B607878}"/>
                  </a:ext>
                </a:extLst>
              </p:cNvPr>
              <p:cNvGrpSpPr/>
              <p:nvPr/>
            </p:nvGrpSpPr>
            <p:grpSpPr>
              <a:xfrm>
                <a:off x="4910268" y="1783406"/>
                <a:ext cx="2210458" cy="3038827"/>
                <a:chOff x="4849091" y="1767637"/>
                <a:chExt cx="2210458" cy="303882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43C583-9AE8-43CA-B6C4-DB8068543FB9}"/>
                    </a:ext>
                  </a:extLst>
                </p:cNvPr>
                <p:cNvSpPr txBox="1"/>
                <p:nvPr/>
              </p:nvSpPr>
              <p:spPr>
                <a:xfrm>
                  <a:off x="4849091" y="1789927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1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ACB1D7-ED9A-498D-AB8E-C534DA503A15}"/>
                    </a:ext>
                  </a:extLst>
                </p:cNvPr>
                <p:cNvSpPr txBox="1"/>
                <p:nvPr/>
              </p:nvSpPr>
              <p:spPr>
                <a:xfrm>
                  <a:off x="5770780" y="1783188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2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5BB9B12-1D9E-4C05-B1FE-7D7F99705C8B}"/>
                    </a:ext>
                  </a:extLst>
                </p:cNvPr>
                <p:cNvSpPr txBox="1"/>
                <p:nvPr/>
              </p:nvSpPr>
              <p:spPr>
                <a:xfrm>
                  <a:off x="6597731" y="1767637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3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FCEE1A-B44E-45FC-B518-994D1880BA11}"/>
                    </a:ext>
                  </a:extLst>
                </p:cNvPr>
                <p:cNvSpPr txBox="1"/>
                <p:nvPr/>
              </p:nvSpPr>
              <p:spPr>
                <a:xfrm>
                  <a:off x="4849091" y="2634459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4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AFA947-6D0B-4D1F-8675-5BAFCBCB7627}"/>
                    </a:ext>
                  </a:extLst>
                </p:cNvPr>
                <p:cNvSpPr txBox="1"/>
                <p:nvPr/>
              </p:nvSpPr>
              <p:spPr>
                <a:xfrm>
                  <a:off x="5740929" y="2609486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5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AC3FF2-3873-4A00-A5CD-6E0A98423A54}"/>
                    </a:ext>
                  </a:extLst>
                </p:cNvPr>
                <p:cNvSpPr txBox="1"/>
                <p:nvPr/>
              </p:nvSpPr>
              <p:spPr>
                <a:xfrm>
                  <a:off x="6590982" y="2612032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6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28A368-1735-4469-9D13-06256D67554F}"/>
                    </a:ext>
                  </a:extLst>
                </p:cNvPr>
                <p:cNvSpPr txBox="1"/>
                <p:nvPr/>
              </p:nvSpPr>
              <p:spPr>
                <a:xfrm>
                  <a:off x="4863698" y="3490890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7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634639-3098-483E-9520-7B16DC8B361E}"/>
                    </a:ext>
                  </a:extLst>
                </p:cNvPr>
                <p:cNvSpPr txBox="1"/>
                <p:nvPr/>
              </p:nvSpPr>
              <p:spPr>
                <a:xfrm>
                  <a:off x="5740929" y="3486510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113E8B3-9B54-40A5-A4D4-736C1992E6AB}"/>
                    </a:ext>
                  </a:extLst>
                </p:cNvPr>
                <p:cNvSpPr txBox="1"/>
                <p:nvPr/>
              </p:nvSpPr>
              <p:spPr>
                <a:xfrm>
                  <a:off x="6590982" y="3478961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9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1686EC-4B19-4A9D-99EB-566DE8AF6E66}"/>
                    </a:ext>
                  </a:extLst>
                </p:cNvPr>
                <p:cNvSpPr txBox="1"/>
                <p:nvPr/>
              </p:nvSpPr>
              <p:spPr>
                <a:xfrm>
                  <a:off x="4884127" y="4283244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*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739C929-6831-41EB-BB8B-9CC02D41973C}"/>
                    </a:ext>
                  </a:extLst>
                </p:cNvPr>
                <p:cNvSpPr txBox="1"/>
                <p:nvPr/>
              </p:nvSpPr>
              <p:spPr>
                <a:xfrm>
                  <a:off x="5740929" y="4180358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0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B2D5D95-F4CF-4C01-8E19-3CFDBF198479}"/>
                    </a:ext>
                  </a:extLst>
                </p:cNvPr>
                <p:cNvSpPr txBox="1"/>
                <p:nvPr/>
              </p:nvSpPr>
              <p:spPr>
                <a:xfrm>
                  <a:off x="6597731" y="4194705"/>
                  <a:ext cx="461818" cy="523220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>
                          <a:lumMod val="50000"/>
                        </a:schemeClr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#</a:t>
                  </a:r>
                  <a:endParaRPr lang="ko-KR" altLang="en-US" sz="2800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sp>
          <p:nvSpPr>
            <p:cNvPr id="5" name="화살표: 왼쪽 4">
              <a:extLst>
                <a:ext uri="{FF2B5EF4-FFF2-40B4-BE49-F238E27FC236}">
                  <a16:creationId xmlns:a16="http://schemas.microsoft.com/office/drawing/2014/main" id="{8E0C40DA-E4E6-4FD0-81D8-52BC442D654A}"/>
                </a:ext>
              </a:extLst>
            </p:cNvPr>
            <p:cNvSpPr/>
            <p:nvPr/>
          </p:nvSpPr>
          <p:spPr>
            <a:xfrm rot="10800000">
              <a:off x="10010144" y="5612283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77372D-1406-46EC-86B7-F42AD5D97012}"/>
              </a:ext>
            </a:extLst>
          </p:cNvPr>
          <p:cNvGrpSpPr/>
          <p:nvPr/>
        </p:nvGrpSpPr>
        <p:grpSpPr>
          <a:xfrm>
            <a:off x="4502952" y="482771"/>
            <a:ext cx="5688029" cy="5343221"/>
            <a:chOff x="5029200" y="419100"/>
            <a:chExt cx="5688029" cy="5543863"/>
          </a:xfrm>
        </p:grpSpPr>
        <p:sp>
          <p:nvSpPr>
            <p:cNvPr id="25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B3E18C82-41CB-4C8D-939E-6ABB140A3EDF}"/>
                </a:ext>
              </a:extLst>
            </p:cNvPr>
            <p:cNvSpPr txBox="1"/>
            <p:nvPr/>
          </p:nvSpPr>
          <p:spPr>
            <a:xfrm>
              <a:off x="5029200" y="419100"/>
              <a:ext cx="3228975" cy="554386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F34EEC1-DB9D-47F9-A101-C051E248D72A}"/>
                </a:ext>
              </a:extLst>
            </p:cNvPr>
            <p:cNvCxnSpPr/>
            <p:nvPr/>
          </p:nvCxnSpPr>
          <p:spPr>
            <a:xfrm>
              <a:off x="8258175" y="3181350"/>
              <a:ext cx="5429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99E7EA-6C94-48A3-AAD2-89E713D58803}"/>
                </a:ext>
              </a:extLst>
            </p:cNvPr>
            <p:cNvSpPr txBox="1"/>
            <p:nvPr/>
          </p:nvSpPr>
          <p:spPr>
            <a:xfrm>
              <a:off x="8968408" y="2719685"/>
              <a:ext cx="17488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버튼 </a:t>
              </a:r>
              <a:r>
                <a:rPr lang="ko-KR" altLang="en-US" dirty="0" err="1">
                  <a:solidFill>
                    <a:srgbClr val="FF0000"/>
                  </a:solidFill>
                </a:rPr>
                <a:t>누를시</a:t>
              </a:r>
              <a:r>
                <a:rPr lang="ko-KR" altLang="en-US" dirty="0">
                  <a:solidFill>
                    <a:srgbClr val="FF0000"/>
                  </a:solidFill>
                </a:rPr>
                <a:t> 버튼 색깔이 바뀜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339017-5CBC-472E-ADB3-C4F00CDC42C8}"/>
                </a:ext>
              </a:extLst>
            </p:cNvPr>
            <p:cNvSpPr txBox="1"/>
            <p:nvPr/>
          </p:nvSpPr>
          <p:spPr>
            <a:xfrm>
              <a:off x="7061708" y="4486554"/>
              <a:ext cx="895350" cy="919396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DE90FFB-9562-480B-A50B-925AF61F1428}"/>
                </a:ext>
              </a:extLst>
            </p:cNvPr>
            <p:cNvCxnSpPr/>
            <p:nvPr/>
          </p:nvCxnSpPr>
          <p:spPr>
            <a:xfrm>
              <a:off x="8000005" y="5029976"/>
              <a:ext cx="84482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8FE18-12DF-4692-83F2-AA7FC2B4EB8C}"/>
                </a:ext>
              </a:extLst>
            </p:cNvPr>
            <p:cNvSpPr txBox="1"/>
            <p:nvPr/>
          </p:nvSpPr>
          <p:spPr>
            <a:xfrm>
              <a:off x="8968408" y="4609642"/>
              <a:ext cx="14233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비밀번호가 </a:t>
              </a:r>
              <a:r>
                <a:rPr lang="ko-KR" altLang="en-US" dirty="0" err="1">
                  <a:solidFill>
                    <a:srgbClr val="FF0000"/>
                  </a:solidFill>
                </a:rPr>
                <a:t>맞을시</a:t>
              </a:r>
              <a:r>
                <a:rPr lang="ko-KR" altLang="en-US" dirty="0">
                  <a:solidFill>
                    <a:srgbClr val="FF0000"/>
                  </a:solidFill>
                </a:rPr>
                <a:t> 버튼 색깔이 바뀜</a:t>
              </a: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24EC9EBD-FE0F-4F4A-93E7-3B2CCB0B9181}"/>
              </a:ext>
            </a:extLst>
          </p:cNvPr>
          <p:cNvSpPr/>
          <p:nvPr/>
        </p:nvSpPr>
        <p:spPr>
          <a:xfrm>
            <a:off x="6635553" y="4568160"/>
            <a:ext cx="610796" cy="6107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926F6CB5-E102-40D5-9356-45028D45B613}"/>
              </a:ext>
            </a:extLst>
          </p:cNvPr>
          <p:cNvSpPr/>
          <p:nvPr/>
        </p:nvSpPr>
        <p:spPr>
          <a:xfrm rot="5400000">
            <a:off x="6804002" y="4705635"/>
            <a:ext cx="360000" cy="360000"/>
          </a:xfrm>
          <a:prstGeom prst="triangl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00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098F55-B4A2-4220-8476-0FF3B60AE22C}"/>
              </a:ext>
            </a:extLst>
          </p:cNvPr>
          <p:cNvGrpSpPr/>
          <p:nvPr/>
        </p:nvGrpSpPr>
        <p:grpSpPr>
          <a:xfrm>
            <a:off x="1473889" y="161384"/>
            <a:ext cx="9944100" cy="5924550"/>
            <a:chOff x="1473889" y="161384"/>
            <a:chExt cx="9944100" cy="592455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7E63564-309A-4B68-9224-A3B795A64454}"/>
                </a:ext>
              </a:extLst>
            </p:cNvPr>
            <p:cNvGrpSpPr/>
            <p:nvPr/>
          </p:nvGrpSpPr>
          <p:grpSpPr>
            <a:xfrm>
              <a:off x="1473889" y="161384"/>
              <a:ext cx="9944100" cy="5924550"/>
              <a:chOff x="1451579" y="184244"/>
              <a:chExt cx="9944100" cy="592455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E10F3B1-BB9F-4E61-9DE0-587883020BDB}"/>
                  </a:ext>
                </a:extLst>
              </p:cNvPr>
              <p:cNvGrpSpPr/>
              <p:nvPr/>
            </p:nvGrpSpPr>
            <p:grpSpPr>
              <a:xfrm>
                <a:off x="1451579" y="184244"/>
                <a:ext cx="9944100" cy="5924550"/>
                <a:chOff x="1451579" y="184244"/>
                <a:chExt cx="9944100" cy="5924550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A4996E3-CF78-4ACD-9E2E-04670D5BED51}"/>
                    </a:ext>
                  </a:extLst>
                </p:cNvPr>
                <p:cNvGrpSpPr/>
                <p:nvPr/>
              </p:nvGrpSpPr>
              <p:grpSpPr>
                <a:xfrm>
                  <a:off x="1451579" y="184244"/>
                  <a:ext cx="9944100" cy="5924550"/>
                  <a:chOff x="1451579" y="184244"/>
                  <a:chExt cx="9944100" cy="5924550"/>
                </a:xfrm>
              </p:grpSpPr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EF6046A3-C0A2-48C5-9CE7-BE33ADE4A7A1}"/>
                      </a:ext>
                    </a:extLst>
                  </p:cNvPr>
                  <p:cNvGrpSpPr/>
                  <p:nvPr/>
                </p:nvGrpSpPr>
                <p:grpSpPr>
                  <a:xfrm>
                    <a:off x="1451579" y="184244"/>
                    <a:ext cx="9944100" cy="5924550"/>
                    <a:chOff x="1171575" y="257175"/>
                    <a:chExt cx="9944100" cy="5924550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E93FCA0F-A8C2-406A-B739-44E2A0FE76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575" y="257175"/>
                      <a:ext cx="9944100" cy="592455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dk1">
                            <a:lumMod val="67000"/>
                          </a:schemeClr>
                        </a:gs>
                        <a:gs pos="48000">
                          <a:schemeClr val="dk1">
                            <a:lumMod val="97000"/>
                            <a:lumOff val="3000"/>
                          </a:schemeClr>
                        </a:gs>
                        <a:gs pos="100000">
                          <a:schemeClr val="dk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</a:gradFill>
                    <a:ln>
                      <a:noFill/>
                    </a:ln>
                  </p:spPr>
                  <p:txBody>
                    <a:bodyPr vert="eaVert" wrap="square" rtlCol="0">
                      <a:spAutoFit/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5" name="화살표: 왼쪽 4">
                      <a:extLst>
                        <a:ext uri="{FF2B5EF4-FFF2-40B4-BE49-F238E27FC236}">
                          <a16:creationId xmlns:a16="http://schemas.microsoft.com/office/drawing/2014/main" id="{AC137069-B756-4EB7-9BBE-DD2731E766A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428982" y="5646632"/>
                      <a:ext cx="591443" cy="389261"/>
                    </a:xfrm>
                    <a:prstGeom prst="leftArrow">
                      <a:avLst>
                        <a:gd name="adj1" fmla="val 41111"/>
                        <a:gd name="adj2" fmla="val 54444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" name="타원 7">
                    <a:extLst>
                      <a:ext uri="{FF2B5EF4-FFF2-40B4-BE49-F238E27FC236}">
                        <a16:creationId xmlns:a16="http://schemas.microsoft.com/office/drawing/2014/main" id="{E91FCBBA-6FFB-450A-8A24-2B2199A1822B}"/>
                      </a:ext>
                    </a:extLst>
                  </p:cNvPr>
                  <p:cNvSpPr/>
                  <p:nvPr/>
                </p:nvSpPr>
                <p:spPr>
                  <a:xfrm>
                    <a:off x="5200072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F579F8E9-AF86-4671-9C2C-DEFCD7884934}"/>
                      </a:ext>
                    </a:extLst>
                  </p:cNvPr>
                  <p:cNvSpPr/>
                  <p:nvPr/>
                </p:nvSpPr>
                <p:spPr>
                  <a:xfrm>
                    <a:off x="5200072" y="295322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AD084781-E0F1-4333-839F-C0852E3CDE1D}"/>
                      </a:ext>
                    </a:extLst>
                  </p:cNvPr>
                  <p:cNvSpPr/>
                  <p:nvPr/>
                </p:nvSpPr>
                <p:spPr>
                  <a:xfrm>
                    <a:off x="7555345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0AB328A4-89F5-435E-A293-35B528AA2B04}"/>
                      </a:ext>
                    </a:extLst>
                  </p:cNvPr>
                  <p:cNvSpPr/>
                  <p:nvPr/>
                </p:nvSpPr>
                <p:spPr>
                  <a:xfrm>
                    <a:off x="7555345" y="304618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원통형 15">
                    <a:extLst>
                      <a:ext uri="{FF2B5EF4-FFF2-40B4-BE49-F238E27FC236}">
                        <a16:creationId xmlns:a16="http://schemas.microsoft.com/office/drawing/2014/main" id="{38761CDB-0697-4AE9-90EE-F82BD3F66E5D}"/>
                      </a:ext>
                    </a:extLst>
                  </p:cNvPr>
                  <p:cNvSpPr/>
                  <p:nvPr/>
                </p:nvSpPr>
                <p:spPr>
                  <a:xfrm>
                    <a:off x="5971046" y="589427"/>
                    <a:ext cx="905164" cy="1068112"/>
                  </a:xfrm>
                  <a:prstGeom prst="can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" name="원통형 14">
                    <a:extLst>
                      <a:ext uri="{FF2B5EF4-FFF2-40B4-BE49-F238E27FC236}">
                        <a16:creationId xmlns:a16="http://schemas.microsoft.com/office/drawing/2014/main" id="{2802AAF1-8C4B-41A2-8CFD-D0C3E9E64FC8}"/>
                      </a:ext>
                    </a:extLst>
                  </p:cNvPr>
                  <p:cNvSpPr/>
                  <p:nvPr/>
                </p:nvSpPr>
                <p:spPr>
                  <a:xfrm>
                    <a:off x="5698574" y="184244"/>
                    <a:ext cx="1450109" cy="656748"/>
                  </a:xfrm>
                  <a:prstGeom prst="can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2DCD4361-454C-4792-848B-1241D75CBF5E}"/>
                      </a:ext>
                    </a:extLst>
                  </p:cNvPr>
                  <p:cNvSpPr/>
                  <p:nvPr/>
                </p:nvSpPr>
                <p:spPr>
                  <a:xfrm>
                    <a:off x="5149011" y="184244"/>
                    <a:ext cx="2549236" cy="22215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정육면체 26">
                  <a:extLst>
                    <a:ext uri="{FF2B5EF4-FFF2-40B4-BE49-F238E27FC236}">
                      <a16:creationId xmlns:a16="http://schemas.microsoft.com/office/drawing/2014/main" id="{014E736E-3C12-4307-9D0D-B5F6CA3BC256}"/>
                    </a:ext>
                  </a:extLst>
                </p:cNvPr>
                <p:cNvSpPr/>
                <p:nvPr/>
              </p:nvSpPr>
              <p:spPr>
                <a:xfrm>
                  <a:off x="3879669" y="1752069"/>
                  <a:ext cx="4682574" cy="3011055"/>
                </a:xfrm>
                <a:prstGeom prst="cube">
                  <a:avLst>
                    <a:gd name="adj" fmla="val 60957"/>
                  </a:avLst>
                </a:prstGeom>
                <a:gradFill>
                  <a:gsLst>
                    <a:gs pos="0">
                      <a:schemeClr val="dk1">
                        <a:lumMod val="67000"/>
                      </a:schemeClr>
                    </a:gs>
                    <a:gs pos="0">
                      <a:schemeClr val="dk1">
                        <a:lumMod val="97000"/>
                        <a:lumOff val="3000"/>
                      </a:schemeClr>
                    </a:gs>
                    <a:gs pos="2000">
                      <a:srgbClr val="333333"/>
                    </a:gs>
                    <a:gs pos="4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33FDCCE3-0623-42AB-AB1D-F1EF47B28C12}"/>
                  </a:ext>
                </a:extLst>
              </p:cNvPr>
              <p:cNvSpPr/>
              <p:nvPr/>
            </p:nvSpPr>
            <p:spPr>
              <a:xfrm rot="5400000">
                <a:off x="5190537" y="1703613"/>
                <a:ext cx="1045891" cy="515126"/>
              </a:xfrm>
              <a:custGeom>
                <a:avLst/>
                <a:gdLst>
                  <a:gd name="connsiteX0" fmla="*/ 0 w 1045891"/>
                  <a:gd name="connsiteY0" fmla="*/ 503452 h 515126"/>
                  <a:gd name="connsiteX1" fmla="*/ 1 w 1045891"/>
                  <a:gd name="connsiteY1" fmla="*/ 11675 h 515126"/>
                  <a:gd name="connsiteX2" fmla="*/ 0 w 1045891"/>
                  <a:gd name="connsiteY2" fmla="*/ 11674 h 515126"/>
                  <a:gd name="connsiteX3" fmla="*/ 46695 w 1045891"/>
                  <a:gd name="connsiteY3" fmla="*/ 0 h 515126"/>
                  <a:gd name="connsiteX4" fmla="*/ 46696 w 1045891"/>
                  <a:gd name="connsiteY4" fmla="*/ 0 h 515126"/>
                  <a:gd name="connsiteX5" fmla="*/ 46696 w 1045891"/>
                  <a:gd name="connsiteY5" fmla="*/ 0 h 515126"/>
                  <a:gd name="connsiteX6" fmla="*/ 93391 w 1045891"/>
                  <a:gd name="connsiteY6" fmla="*/ 11674 h 515126"/>
                  <a:gd name="connsiteX7" fmla="*/ 93390 w 1045891"/>
                  <a:gd name="connsiteY7" fmla="*/ 416066 h 515126"/>
                  <a:gd name="connsiteX8" fmla="*/ 1033508 w 1045891"/>
                  <a:gd name="connsiteY8" fmla="*/ 416066 h 515126"/>
                  <a:gd name="connsiteX9" fmla="*/ 1045891 w 1045891"/>
                  <a:gd name="connsiteY9" fmla="*/ 465596 h 515126"/>
                  <a:gd name="connsiteX10" fmla="*/ 1033508 w 1045891"/>
                  <a:gd name="connsiteY10" fmla="*/ 515126 h 515126"/>
                  <a:gd name="connsiteX11" fmla="*/ 46700 w 1045891"/>
                  <a:gd name="connsiteY11" fmla="*/ 515126 h 515126"/>
                  <a:gd name="connsiteX12" fmla="*/ 46695 w 1045891"/>
                  <a:gd name="connsiteY12" fmla="*/ 515126 h 515126"/>
                  <a:gd name="connsiteX13" fmla="*/ 46690 w 1045891"/>
                  <a:gd name="connsiteY13" fmla="*/ 515126 h 515126"/>
                  <a:gd name="connsiteX14" fmla="*/ 42272 w 1045891"/>
                  <a:gd name="connsiteY14" fmla="*/ 515126 h 515126"/>
                  <a:gd name="connsiteX15" fmla="*/ 41623 w 1045891"/>
                  <a:gd name="connsiteY15" fmla="*/ 514601 h 515126"/>
                  <a:gd name="connsiteX16" fmla="*/ 13677 w 1045891"/>
                  <a:gd name="connsiteY16" fmla="*/ 511707 h 515126"/>
                  <a:gd name="connsiteX17" fmla="*/ 0 w 1045891"/>
                  <a:gd name="connsiteY17" fmla="*/ 503452 h 51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5891" h="515126">
                    <a:moveTo>
                      <a:pt x="0" y="503452"/>
                    </a:moveTo>
                    <a:lnTo>
                      <a:pt x="1" y="11675"/>
                    </a:lnTo>
                    <a:lnTo>
                      <a:pt x="0" y="11674"/>
                    </a:lnTo>
                    <a:cubicBezTo>
                      <a:pt x="0" y="5227"/>
                      <a:pt x="20906" y="0"/>
                      <a:pt x="46695" y="0"/>
                    </a:cubicBezTo>
                    <a:lnTo>
                      <a:pt x="46696" y="0"/>
                    </a:lnTo>
                    <a:lnTo>
                      <a:pt x="46696" y="0"/>
                    </a:lnTo>
                    <a:cubicBezTo>
                      <a:pt x="72485" y="0"/>
                      <a:pt x="93391" y="5227"/>
                      <a:pt x="93391" y="11674"/>
                    </a:cubicBezTo>
                    <a:lnTo>
                      <a:pt x="93390" y="416066"/>
                    </a:lnTo>
                    <a:lnTo>
                      <a:pt x="1033508" y="416066"/>
                    </a:lnTo>
                    <a:cubicBezTo>
                      <a:pt x="1040347" y="416066"/>
                      <a:pt x="1045891" y="438241"/>
                      <a:pt x="1045891" y="465596"/>
                    </a:cubicBezTo>
                    <a:cubicBezTo>
                      <a:pt x="1045891" y="492951"/>
                      <a:pt x="1040347" y="515126"/>
                      <a:pt x="1033508" y="515126"/>
                    </a:cubicBezTo>
                    <a:lnTo>
                      <a:pt x="46700" y="515126"/>
                    </a:lnTo>
                    <a:lnTo>
                      <a:pt x="46695" y="515126"/>
                    </a:lnTo>
                    <a:lnTo>
                      <a:pt x="46690" y="515126"/>
                    </a:lnTo>
                    <a:lnTo>
                      <a:pt x="42272" y="515126"/>
                    </a:lnTo>
                    <a:lnTo>
                      <a:pt x="41623" y="514601"/>
                    </a:lnTo>
                    <a:lnTo>
                      <a:pt x="13677" y="511707"/>
                    </a:lnTo>
                    <a:cubicBezTo>
                      <a:pt x="5226" y="509594"/>
                      <a:pt x="0" y="506676"/>
                      <a:pt x="0" y="50345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574E4D73-C988-42B5-A212-29F396A499C0}"/>
                  </a:ext>
                </a:extLst>
              </p:cNvPr>
              <p:cNvSpPr/>
              <p:nvPr/>
            </p:nvSpPr>
            <p:spPr>
              <a:xfrm rot="16200000">
                <a:off x="6606573" y="1699359"/>
                <a:ext cx="1050456" cy="519073"/>
              </a:xfrm>
              <a:custGeom>
                <a:avLst/>
                <a:gdLst>
                  <a:gd name="connsiteX0" fmla="*/ 1050456 w 1050456"/>
                  <a:gd name="connsiteY0" fmla="*/ 13457 h 519073"/>
                  <a:gd name="connsiteX1" fmla="*/ 1050456 w 1050456"/>
                  <a:gd name="connsiteY1" fmla="*/ 505616 h 519073"/>
                  <a:gd name="connsiteX2" fmla="*/ 1039403 w 1050456"/>
                  <a:gd name="connsiteY2" fmla="*/ 512287 h 519073"/>
                  <a:gd name="connsiteX3" fmla="*/ 1038330 w 1050456"/>
                  <a:gd name="connsiteY3" fmla="*/ 515180 h 519073"/>
                  <a:gd name="connsiteX4" fmla="*/ 1033510 w 1050456"/>
                  <a:gd name="connsiteY4" fmla="*/ 519073 h 519073"/>
                  <a:gd name="connsiteX5" fmla="*/ 996634 w 1050456"/>
                  <a:gd name="connsiteY5" fmla="*/ 519073 h 519073"/>
                  <a:gd name="connsiteX6" fmla="*/ 996629 w 1050456"/>
                  <a:gd name="connsiteY6" fmla="*/ 519073 h 519073"/>
                  <a:gd name="connsiteX7" fmla="*/ 996624 w 1050456"/>
                  <a:gd name="connsiteY7" fmla="*/ 519073 h 519073"/>
                  <a:gd name="connsiteX8" fmla="*/ 12383 w 1050456"/>
                  <a:gd name="connsiteY8" fmla="*/ 519073 h 519073"/>
                  <a:gd name="connsiteX9" fmla="*/ 0 w 1050456"/>
                  <a:gd name="connsiteY9" fmla="*/ 469543 h 519073"/>
                  <a:gd name="connsiteX10" fmla="*/ 12383 w 1050456"/>
                  <a:gd name="connsiteY10" fmla="*/ 420013 h 519073"/>
                  <a:gd name="connsiteX11" fmla="*/ 942802 w 1050456"/>
                  <a:gd name="connsiteY11" fmla="*/ 420013 h 519073"/>
                  <a:gd name="connsiteX12" fmla="*/ 942802 w 1050456"/>
                  <a:gd name="connsiteY12" fmla="*/ 13457 h 519073"/>
                  <a:gd name="connsiteX13" fmla="*/ 996629 w 1050456"/>
                  <a:gd name="connsiteY13" fmla="*/ 0 h 519073"/>
                  <a:gd name="connsiteX14" fmla="*/ 1050456 w 1050456"/>
                  <a:gd name="connsiteY14" fmla="*/ 13457 h 519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50456" h="519073">
                    <a:moveTo>
                      <a:pt x="1050456" y="13457"/>
                    </a:moveTo>
                    <a:lnTo>
                      <a:pt x="1050456" y="505616"/>
                    </a:lnTo>
                    <a:lnTo>
                      <a:pt x="1039403" y="512287"/>
                    </a:lnTo>
                    <a:lnTo>
                      <a:pt x="1038330" y="515180"/>
                    </a:lnTo>
                    <a:cubicBezTo>
                      <a:pt x="1036849" y="517687"/>
                      <a:pt x="1035220" y="519073"/>
                      <a:pt x="1033510" y="519073"/>
                    </a:cubicBezTo>
                    <a:lnTo>
                      <a:pt x="996634" y="519073"/>
                    </a:lnTo>
                    <a:lnTo>
                      <a:pt x="996629" y="519073"/>
                    </a:lnTo>
                    <a:lnTo>
                      <a:pt x="996624" y="519073"/>
                    </a:lnTo>
                    <a:lnTo>
                      <a:pt x="12383" y="519073"/>
                    </a:lnTo>
                    <a:cubicBezTo>
                      <a:pt x="5544" y="519073"/>
                      <a:pt x="0" y="496898"/>
                      <a:pt x="0" y="469543"/>
                    </a:cubicBezTo>
                    <a:cubicBezTo>
                      <a:pt x="0" y="442188"/>
                      <a:pt x="5544" y="420013"/>
                      <a:pt x="12383" y="420013"/>
                    </a:cubicBezTo>
                    <a:lnTo>
                      <a:pt x="942802" y="420013"/>
                    </a:lnTo>
                    <a:lnTo>
                      <a:pt x="942802" y="13457"/>
                    </a:lnTo>
                    <a:cubicBezTo>
                      <a:pt x="942802" y="6025"/>
                      <a:pt x="966901" y="0"/>
                      <a:pt x="996629" y="0"/>
                    </a:cubicBezTo>
                    <a:cubicBezTo>
                      <a:pt x="1026357" y="0"/>
                      <a:pt x="1050456" y="6025"/>
                      <a:pt x="1050456" y="1345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원통형 60">
                <a:extLst>
                  <a:ext uri="{FF2B5EF4-FFF2-40B4-BE49-F238E27FC236}">
                    <a16:creationId xmlns:a16="http://schemas.microsoft.com/office/drawing/2014/main" id="{09CDF4C6-19C4-4A5D-8710-37491DFD397F}"/>
                  </a:ext>
                </a:extLst>
              </p:cNvPr>
              <p:cNvSpPr/>
              <p:nvPr/>
            </p:nvSpPr>
            <p:spPr>
              <a:xfrm>
                <a:off x="7215100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통형 62">
                <a:extLst>
                  <a:ext uri="{FF2B5EF4-FFF2-40B4-BE49-F238E27FC236}">
                    <a16:creationId xmlns:a16="http://schemas.microsoft.com/office/drawing/2014/main" id="{157A1523-B8BC-419F-B954-9B87FB885F15}"/>
                  </a:ext>
                </a:extLst>
              </p:cNvPr>
              <p:cNvSpPr/>
              <p:nvPr/>
            </p:nvSpPr>
            <p:spPr>
              <a:xfrm>
                <a:off x="5388317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59900F3-CE28-4113-898B-49EEA6970A44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00" y="3573780"/>
              <a:ext cx="0" cy="647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73AA167-8420-488F-8AEF-A4AA26B62028}"/>
                </a:ext>
              </a:extLst>
            </p:cNvPr>
            <p:cNvCxnSpPr/>
            <p:nvPr/>
          </p:nvCxnSpPr>
          <p:spPr>
            <a:xfrm flipH="1">
              <a:off x="5554980" y="4221480"/>
              <a:ext cx="3505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2B6021-8B2B-45CC-988E-B1E456656BE3}"/>
                </a:ext>
              </a:extLst>
            </p:cNvPr>
            <p:cNvCxnSpPr/>
            <p:nvPr/>
          </p:nvCxnSpPr>
          <p:spPr>
            <a:xfrm>
              <a:off x="5554980" y="4221480"/>
              <a:ext cx="0" cy="531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08FC4FB-388D-4F9B-8ED6-A40948373099}"/>
                </a:ext>
              </a:extLst>
            </p:cNvPr>
            <p:cNvSpPr/>
            <p:nvPr/>
          </p:nvSpPr>
          <p:spPr>
            <a:xfrm>
              <a:off x="6154992" y="41789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93BEBA1-BF3F-48F7-90B6-4A0B15C50068}"/>
                </a:ext>
              </a:extLst>
            </p:cNvPr>
            <p:cNvSpPr/>
            <p:nvPr/>
          </p:nvSpPr>
          <p:spPr>
            <a:xfrm>
              <a:off x="6282367" y="41080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58B83E9-5D29-4B95-95D7-096799C4C3EE}"/>
                </a:ext>
              </a:extLst>
            </p:cNvPr>
            <p:cNvSpPr/>
            <p:nvPr/>
          </p:nvSpPr>
          <p:spPr>
            <a:xfrm>
              <a:off x="6409939" y="418548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5E68F39-AD8C-48CD-A294-F48BCF6B5E46}"/>
                </a:ext>
              </a:extLst>
            </p:cNvPr>
            <p:cNvSpPr/>
            <p:nvPr/>
          </p:nvSpPr>
          <p:spPr>
            <a:xfrm>
              <a:off x="6085026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416717A-FCBC-4BFB-A7D7-7F5A8B8C9BA5}"/>
                </a:ext>
              </a:extLst>
            </p:cNvPr>
            <p:cNvSpPr/>
            <p:nvPr/>
          </p:nvSpPr>
          <p:spPr>
            <a:xfrm>
              <a:off x="6157026" y="450657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A546002-C65A-413A-8859-F7604716D12D}"/>
                </a:ext>
              </a:extLst>
            </p:cNvPr>
            <p:cNvSpPr/>
            <p:nvPr/>
          </p:nvSpPr>
          <p:spPr>
            <a:xfrm>
              <a:off x="6284771" y="4464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FB071C8-E651-4806-A683-E755405027BC}"/>
                </a:ext>
              </a:extLst>
            </p:cNvPr>
            <p:cNvSpPr/>
            <p:nvPr/>
          </p:nvSpPr>
          <p:spPr>
            <a:xfrm>
              <a:off x="6415976" y="4492302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7E09FA3-A030-4EA9-9A7D-9198D17D2AF3}"/>
                </a:ext>
              </a:extLst>
            </p:cNvPr>
            <p:cNvSpPr/>
            <p:nvPr/>
          </p:nvSpPr>
          <p:spPr>
            <a:xfrm>
              <a:off x="6496983" y="427531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C0EBF877-CA88-45E4-94A1-F52D83AFA3C9}"/>
                </a:ext>
              </a:extLst>
            </p:cNvPr>
            <p:cNvSpPr/>
            <p:nvPr/>
          </p:nvSpPr>
          <p:spPr>
            <a:xfrm>
              <a:off x="6286501" y="42282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34F231-A4BD-43C1-AC60-0B2B0FA060D8}"/>
                </a:ext>
              </a:extLst>
            </p:cNvPr>
            <p:cNvSpPr/>
            <p:nvPr/>
          </p:nvSpPr>
          <p:spPr>
            <a:xfrm>
              <a:off x="6286501" y="43484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BF2F0D5-13A2-4F1B-B983-57E14A222076}"/>
                </a:ext>
              </a:extLst>
            </p:cNvPr>
            <p:cNvSpPr/>
            <p:nvPr/>
          </p:nvSpPr>
          <p:spPr>
            <a:xfrm>
              <a:off x="6284771" y="4573734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28D87BD-6427-496E-948F-0B7AEAF4C204}"/>
                </a:ext>
              </a:extLst>
            </p:cNvPr>
            <p:cNvSpPr/>
            <p:nvPr/>
          </p:nvSpPr>
          <p:spPr>
            <a:xfrm>
              <a:off x="6496983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16112F4-8753-4C7D-A175-25658D0F6FA9}"/>
                </a:ext>
              </a:extLst>
            </p:cNvPr>
            <p:cNvSpPr/>
            <p:nvPr/>
          </p:nvSpPr>
          <p:spPr>
            <a:xfrm>
              <a:off x="6076019" y="4269165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7D7CE3F6-2DAB-4642-8201-C3072F98DE11}"/>
                </a:ext>
              </a:extLst>
            </p:cNvPr>
            <p:cNvSpPr/>
            <p:nvPr/>
          </p:nvSpPr>
          <p:spPr>
            <a:xfrm>
              <a:off x="6177564" y="42855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6A8854-F868-4D34-A4F8-197BE43C3771}"/>
                </a:ext>
              </a:extLst>
            </p:cNvPr>
            <p:cNvSpPr/>
            <p:nvPr/>
          </p:nvSpPr>
          <p:spPr>
            <a:xfrm>
              <a:off x="6184956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DD36407-A437-4037-B8CE-600CCAF87165}"/>
                </a:ext>
              </a:extLst>
            </p:cNvPr>
            <p:cNvSpPr/>
            <p:nvPr/>
          </p:nvSpPr>
          <p:spPr>
            <a:xfrm>
              <a:off x="6382010" y="42925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B3F69D3-67A6-4BBD-B0FE-3FAE31D282BD}"/>
                </a:ext>
              </a:extLst>
            </p:cNvPr>
            <p:cNvSpPr/>
            <p:nvPr/>
          </p:nvSpPr>
          <p:spPr>
            <a:xfrm>
              <a:off x="6382010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70D96653-904A-4994-B7C0-B7D9F7B5368B}"/>
                </a:ext>
              </a:extLst>
            </p:cNvPr>
            <p:cNvSpPr/>
            <p:nvPr/>
          </p:nvSpPr>
          <p:spPr>
            <a:xfrm>
              <a:off x="5059691" y="3631671"/>
              <a:ext cx="721216" cy="320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F52968F-A2C1-4FC7-8684-EF531006B33E}"/>
                </a:ext>
              </a:extLst>
            </p:cNvPr>
            <p:cNvSpPr/>
            <p:nvPr/>
          </p:nvSpPr>
          <p:spPr>
            <a:xfrm>
              <a:off x="5171321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523013F-C0B4-4FBF-986F-78EE57C0F66A}"/>
                </a:ext>
              </a:extLst>
            </p:cNvPr>
            <p:cNvSpPr/>
            <p:nvPr/>
          </p:nvSpPr>
          <p:spPr>
            <a:xfrm>
              <a:off x="5450228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954941B9-8374-4166-B872-08A6C8338247}"/>
                </a:ext>
              </a:extLst>
            </p:cNvPr>
            <p:cNvSpPr/>
            <p:nvPr/>
          </p:nvSpPr>
          <p:spPr>
            <a:xfrm>
              <a:off x="5165221" y="3734954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977C3FB4-9CD2-4288-A5FB-F709ECA4902A}"/>
                </a:ext>
              </a:extLst>
            </p:cNvPr>
            <p:cNvSpPr/>
            <p:nvPr/>
          </p:nvSpPr>
          <p:spPr>
            <a:xfrm>
              <a:off x="5165220" y="159392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A7FDCC95-4F82-4B59-893B-C84CE5CD1E61}"/>
                </a:ext>
              </a:extLst>
            </p:cNvPr>
            <p:cNvSpPr/>
            <p:nvPr/>
          </p:nvSpPr>
          <p:spPr>
            <a:xfrm>
              <a:off x="5173306" y="1602699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B30E087-73F8-47C9-AFF0-6A52160291C4}"/>
                </a:ext>
              </a:extLst>
            </p:cNvPr>
            <p:cNvSpPr/>
            <p:nvPr/>
          </p:nvSpPr>
          <p:spPr>
            <a:xfrm>
              <a:off x="5178786" y="160937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3F79F11-3644-4EA9-A268-6A8798FA1E4D}"/>
                </a:ext>
              </a:extLst>
            </p:cNvPr>
            <p:cNvSpPr/>
            <p:nvPr/>
          </p:nvSpPr>
          <p:spPr>
            <a:xfrm>
              <a:off x="5184266" y="1598966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353844E8-A5C5-45A5-B4DA-BB75969C700C}"/>
                </a:ext>
              </a:extLst>
            </p:cNvPr>
            <p:cNvSpPr/>
            <p:nvPr/>
          </p:nvSpPr>
          <p:spPr>
            <a:xfrm>
              <a:off x="5463144" y="3741296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DFDD23B-C41E-45EC-B500-A4FE726A0025}"/>
                </a:ext>
              </a:extLst>
            </p:cNvPr>
            <p:cNvSpPr/>
            <p:nvPr/>
          </p:nvSpPr>
          <p:spPr>
            <a:xfrm>
              <a:off x="5554980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3EC653A-8D65-44E9-A503-4436860204C4}"/>
                </a:ext>
              </a:extLst>
            </p:cNvPr>
            <p:cNvSpPr/>
            <p:nvPr/>
          </p:nvSpPr>
          <p:spPr>
            <a:xfrm>
              <a:off x="5564455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316F04D-620A-48E8-A778-9FBBF7A28F00}"/>
                </a:ext>
              </a:extLst>
            </p:cNvPr>
            <p:cNvSpPr/>
            <p:nvPr/>
          </p:nvSpPr>
          <p:spPr>
            <a:xfrm>
              <a:off x="5573978" y="157798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5AF8BD7-D6CC-4407-9BE8-28A1233AB6EC}"/>
                </a:ext>
              </a:extLst>
            </p:cNvPr>
            <p:cNvSpPr/>
            <p:nvPr/>
          </p:nvSpPr>
          <p:spPr>
            <a:xfrm>
              <a:off x="5574436" y="158941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FC24D025-D0C4-4296-9FF3-66634EBD37D3}"/>
                </a:ext>
              </a:extLst>
            </p:cNvPr>
            <p:cNvSpPr/>
            <p:nvPr/>
          </p:nvSpPr>
          <p:spPr>
            <a:xfrm>
              <a:off x="7441720" y="1545145"/>
              <a:ext cx="715441" cy="169226"/>
            </a:xfrm>
            <a:custGeom>
              <a:avLst/>
              <a:gdLst>
                <a:gd name="connsiteX0" fmla="*/ 357720 w 715441"/>
                <a:gd name="connsiteY0" fmla="*/ 0 h 169226"/>
                <a:gd name="connsiteX1" fmla="*/ 694727 w 715441"/>
                <a:gd name="connsiteY1" fmla="*/ 115964 h 169226"/>
                <a:gd name="connsiteX2" fmla="*/ 715441 w 715441"/>
                <a:gd name="connsiteY2" fmla="*/ 169226 h 169226"/>
                <a:gd name="connsiteX3" fmla="*/ 0 w 715441"/>
                <a:gd name="connsiteY3" fmla="*/ 169226 h 169226"/>
                <a:gd name="connsiteX4" fmla="*/ 20714 w 715441"/>
                <a:gd name="connsiteY4" fmla="*/ 115964 h 169226"/>
                <a:gd name="connsiteX5" fmla="*/ 357720 w 715441"/>
                <a:gd name="connsiteY5" fmla="*/ 0 h 1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441" h="169226">
                  <a:moveTo>
                    <a:pt x="357720" y="0"/>
                  </a:moveTo>
                  <a:cubicBezTo>
                    <a:pt x="509219" y="0"/>
                    <a:pt x="639203" y="47817"/>
                    <a:pt x="694727" y="115964"/>
                  </a:cubicBezTo>
                  <a:lnTo>
                    <a:pt x="715441" y="169226"/>
                  </a:lnTo>
                  <a:lnTo>
                    <a:pt x="0" y="169226"/>
                  </a:lnTo>
                  <a:lnTo>
                    <a:pt x="20714" y="115964"/>
                  </a:lnTo>
                  <a:cubicBezTo>
                    <a:pt x="76237" y="47817"/>
                    <a:pt x="206222" y="0"/>
                    <a:pt x="35772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22BB2EE8-1D0A-4B64-B203-26358DE4B791}"/>
                </a:ext>
              </a:extLst>
            </p:cNvPr>
            <p:cNvSpPr/>
            <p:nvPr/>
          </p:nvSpPr>
          <p:spPr>
            <a:xfrm>
              <a:off x="7569068" y="1629758"/>
              <a:ext cx="462412" cy="84613"/>
            </a:xfrm>
            <a:custGeom>
              <a:avLst/>
              <a:gdLst>
                <a:gd name="connsiteX0" fmla="*/ 231206 w 462412"/>
                <a:gd name="connsiteY0" fmla="*/ 0 h 84613"/>
                <a:gd name="connsiteX1" fmla="*/ 462412 w 462412"/>
                <a:gd name="connsiteY1" fmla="*/ 68772 h 84613"/>
                <a:gd name="connsiteX2" fmla="*/ 451660 w 462412"/>
                <a:gd name="connsiteY2" fmla="*/ 84613 h 84613"/>
                <a:gd name="connsiteX3" fmla="*/ 10752 w 462412"/>
                <a:gd name="connsiteY3" fmla="*/ 84613 h 84613"/>
                <a:gd name="connsiteX4" fmla="*/ 0 w 462412"/>
                <a:gd name="connsiteY4" fmla="*/ 68772 h 84613"/>
                <a:gd name="connsiteX5" fmla="*/ 231206 w 462412"/>
                <a:gd name="connsiteY5" fmla="*/ 0 h 8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412" h="84613">
                  <a:moveTo>
                    <a:pt x="231206" y="0"/>
                  </a:moveTo>
                  <a:cubicBezTo>
                    <a:pt x="358898" y="0"/>
                    <a:pt x="462412" y="30790"/>
                    <a:pt x="462412" y="68772"/>
                  </a:cubicBezTo>
                  <a:lnTo>
                    <a:pt x="451660" y="84613"/>
                  </a:lnTo>
                  <a:lnTo>
                    <a:pt x="10752" y="84613"/>
                  </a:lnTo>
                  <a:lnTo>
                    <a:pt x="0" y="68772"/>
                  </a:lnTo>
                  <a:cubicBezTo>
                    <a:pt x="0" y="30790"/>
                    <a:pt x="103514" y="0"/>
                    <a:pt x="23120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B893186F-7F4F-4D4C-B574-350CE4FA09A6}"/>
                </a:ext>
              </a:extLst>
            </p:cNvPr>
            <p:cNvSpPr/>
            <p:nvPr/>
          </p:nvSpPr>
          <p:spPr>
            <a:xfrm>
              <a:off x="5993356" y="3631671"/>
              <a:ext cx="314070" cy="323091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4DF6494-3D0B-4E08-95B5-7BD35CB3AA96}"/>
                </a:ext>
              </a:extLst>
            </p:cNvPr>
            <p:cNvSpPr/>
            <p:nvPr/>
          </p:nvSpPr>
          <p:spPr>
            <a:xfrm>
              <a:off x="6040053" y="3671647"/>
              <a:ext cx="227776" cy="2383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19B3BAE7-A680-4138-B9D8-7BE4A2901022}"/>
                </a:ext>
              </a:extLst>
            </p:cNvPr>
            <p:cNvSpPr/>
            <p:nvPr/>
          </p:nvSpPr>
          <p:spPr>
            <a:xfrm>
              <a:off x="5983669" y="3673131"/>
              <a:ext cx="278552" cy="304956"/>
            </a:xfrm>
            <a:prstGeom prst="cube">
              <a:avLst>
                <a:gd name="adj" fmla="val 3322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빗면 16">
              <a:extLst>
                <a:ext uri="{FF2B5EF4-FFF2-40B4-BE49-F238E27FC236}">
                  <a16:creationId xmlns:a16="http://schemas.microsoft.com/office/drawing/2014/main" id="{1CF05905-4FB9-41A6-9E33-EDF4E69976A9}"/>
                </a:ext>
              </a:extLst>
            </p:cNvPr>
            <p:cNvSpPr/>
            <p:nvPr/>
          </p:nvSpPr>
          <p:spPr>
            <a:xfrm>
              <a:off x="5983669" y="3772021"/>
              <a:ext cx="174446" cy="181536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빗면 17">
              <a:extLst>
                <a:ext uri="{FF2B5EF4-FFF2-40B4-BE49-F238E27FC236}">
                  <a16:creationId xmlns:a16="http://schemas.microsoft.com/office/drawing/2014/main" id="{10B24D2B-73D8-413D-A17C-56F738C697C2}"/>
                </a:ext>
              </a:extLst>
            </p:cNvPr>
            <p:cNvSpPr/>
            <p:nvPr/>
          </p:nvSpPr>
          <p:spPr>
            <a:xfrm>
              <a:off x="6014450" y="3804224"/>
              <a:ext cx="124424" cy="13616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빗면 18">
              <a:extLst>
                <a:ext uri="{FF2B5EF4-FFF2-40B4-BE49-F238E27FC236}">
                  <a16:creationId xmlns:a16="http://schemas.microsoft.com/office/drawing/2014/main" id="{8C8E1232-3026-4259-ABF5-82D74A3600C0}"/>
                </a:ext>
              </a:extLst>
            </p:cNvPr>
            <p:cNvSpPr/>
            <p:nvPr/>
          </p:nvSpPr>
          <p:spPr>
            <a:xfrm>
              <a:off x="6022321" y="3824930"/>
              <a:ext cx="112559" cy="103049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빗면 19">
              <a:extLst>
                <a:ext uri="{FF2B5EF4-FFF2-40B4-BE49-F238E27FC236}">
                  <a16:creationId xmlns:a16="http://schemas.microsoft.com/office/drawing/2014/main" id="{2522DF5D-396B-4EFE-928C-38EF8B6DC195}"/>
                </a:ext>
              </a:extLst>
            </p:cNvPr>
            <p:cNvSpPr/>
            <p:nvPr/>
          </p:nvSpPr>
          <p:spPr>
            <a:xfrm>
              <a:off x="6040220" y="3837219"/>
              <a:ext cx="79508" cy="7753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4C45F55-890F-4F35-8733-F9DEFD48BF0A}"/>
                </a:ext>
              </a:extLst>
            </p:cNvPr>
            <p:cNvSpPr/>
            <p:nvPr/>
          </p:nvSpPr>
          <p:spPr>
            <a:xfrm>
              <a:off x="5402701" y="1626919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9ADBAF7-AD31-47D4-96E6-B2D97820B486}"/>
                </a:ext>
              </a:extLst>
            </p:cNvPr>
            <p:cNvSpPr/>
            <p:nvPr/>
          </p:nvSpPr>
          <p:spPr>
            <a:xfrm>
              <a:off x="5410627" y="1646083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46DD62A-2584-40BB-8431-6304CCC85CD7}"/>
                </a:ext>
              </a:extLst>
            </p:cNvPr>
            <p:cNvSpPr/>
            <p:nvPr/>
          </p:nvSpPr>
          <p:spPr>
            <a:xfrm>
              <a:off x="5411791" y="165604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FA25F17-118C-450E-BD4D-5831E6890A32}"/>
                </a:ext>
              </a:extLst>
            </p:cNvPr>
            <p:cNvSpPr/>
            <p:nvPr/>
          </p:nvSpPr>
          <p:spPr>
            <a:xfrm>
              <a:off x="5409463" y="163968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DE7293-CB5A-4C2B-9B43-8E4979D5CA3B}"/>
                </a:ext>
              </a:extLst>
            </p:cNvPr>
            <p:cNvSpPr/>
            <p:nvPr/>
          </p:nvSpPr>
          <p:spPr>
            <a:xfrm>
              <a:off x="5115223" y="4014331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CA36E9-9F8D-453E-821D-380856E5BE86}"/>
                </a:ext>
              </a:extLst>
            </p:cNvPr>
            <p:cNvSpPr/>
            <p:nvPr/>
          </p:nvSpPr>
          <p:spPr>
            <a:xfrm>
              <a:off x="5371171" y="4011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1873CEA-E323-4018-A46D-E6EDAC09B1D4}"/>
                </a:ext>
              </a:extLst>
            </p:cNvPr>
            <p:cNvSpPr/>
            <p:nvPr/>
          </p:nvSpPr>
          <p:spPr>
            <a:xfrm>
              <a:off x="5619531" y="4009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6F15760-98B3-463E-A09B-6B6B0BE7C942}"/>
                </a:ext>
              </a:extLst>
            </p:cNvPr>
            <p:cNvSpPr/>
            <p:nvPr/>
          </p:nvSpPr>
          <p:spPr>
            <a:xfrm>
              <a:off x="4684295" y="3686836"/>
              <a:ext cx="220320" cy="223127"/>
            </a:xfrm>
            <a:custGeom>
              <a:avLst/>
              <a:gdLst>
                <a:gd name="connsiteX0" fmla="*/ 53386 w 220320"/>
                <a:gd name="connsiteY0" fmla="*/ 0 h 223127"/>
                <a:gd name="connsiteX1" fmla="*/ 172449 w 220320"/>
                <a:gd name="connsiteY1" fmla="*/ 0 h 223127"/>
                <a:gd name="connsiteX2" fmla="*/ 172449 w 220320"/>
                <a:gd name="connsiteY2" fmla="*/ 39072 h 223127"/>
                <a:gd name="connsiteX3" fmla="*/ 220320 w 220320"/>
                <a:gd name="connsiteY3" fmla="*/ 39072 h 223127"/>
                <a:gd name="connsiteX4" fmla="*/ 220320 w 220320"/>
                <a:gd name="connsiteY4" fmla="*/ 223127 h 223127"/>
                <a:gd name="connsiteX5" fmla="*/ 0 w 220320"/>
                <a:gd name="connsiteY5" fmla="*/ 223127 h 223127"/>
                <a:gd name="connsiteX6" fmla="*/ 0 w 220320"/>
                <a:gd name="connsiteY6" fmla="*/ 39072 h 223127"/>
                <a:gd name="connsiteX7" fmla="*/ 53386 w 220320"/>
                <a:gd name="connsiteY7" fmla="*/ 39072 h 22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320" h="223127">
                  <a:moveTo>
                    <a:pt x="53386" y="0"/>
                  </a:moveTo>
                  <a:lnTo>
                    <a:pt x="172449" y="0"/>
                  </a:lnTo>
                  <a:lnTo>
                    <a:pt x="172449" y="39072"/>
                  </a:lnTo>
                  <a:lnTo>
                    <a:pt x="220320" y="39072"/>
                  </a:lnTo>
                  <a:lnTo>
                    <a:pt x="220320" y="223127"/>
                  </a:lnTo>
                  <a:lnTo>
                    <a:pt x="0" y="223127"/>
                  </a:lnTo>
                  <a:lnTo>
                    <a:pt x="0" y="39072"/>
                  </a:lnTo>
                  <a:lnTo>
                    <a:pt x="53386" y="390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F95D10A-7FFC-471D-9B6B-66358FB9AD65}"/>
                </a:ext>
              </a:extLst>
            </p:cNvPr>
            <p:cNvSpPr/>
            <p:nvPr/>
          </p:nvSpPr>
          <p:spPr>
            <a:xfrm>
              <a:off x="4631181" y="3652838"/>
              <a:ext cx="324404" cy="2988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36E7A6A-D608-4F88-8B98-CFEE2FA80B61}"/>
                </a:ext>
              </a:extLst>
            </p:cNvPr>
            <p:cNvGrpSpPr/>
            <p:nvPr/>
          </p:nvGrpSpPr>
          <p:grpSpPr>
            <a:xfrm>
              <a:off x="4642722" y="3703320"/>
              <a:ext cx="235961" cy="248383"/>
              <a:chOff x="4642722" y="3703320"/>
              <a:chExt cx="235961" cy="248383"/>
            </a:xfrm>
          </p:grpSpPr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EC247F23-6A66-4BC4-9A8B-6EBF0168129C}"/>
                  </a:ext>
                </a:extLst>
              </p:cNvPr>
              <p:cNvSpPr/>
              <p:nvPr/>
            </p:nvSpPr>
            <p:spPr>
              <a:xfrm>
                <a:off x="4642722" y="3741580"/>
                <a:ext cx="235961" cy="210123"/>
              </a:xfrm>
              <a:prstGeom prst="cube">
                <a:avLst>
                  <a:gd name="adj" fmla="val 3549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ADA0A49B-DD26-46B5-949C-D4270FBDA8F7}"/>
                  </a:ext>
                </a:extLst>
              </p:cNvPr>
              <p:cNvSpPr/>
              <p:nvPr/>
            </p:nvSpPr>
            <p:spPr>
              <a:xfrm>
                <a:off x="4731740" y="3703320"/>
                <a:ext cx="110536" cy="45719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5DB77CF-F0E4-42B3-B65F-A5D97D847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0790" y="3754298"/>
                <a:ext cx="49262" cy="5013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F5C1920-CDC8-442B-AC85-B28701F786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480" y="3754297"/>
                <a:ext cx="49262" cy="501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B02F8EE-A685-4597-9BC3-B3A214CBA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9628" y="3756796"/>
                <a:ext cx="49262" cy="5013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5BC1A3C-BC9B-4A6F-BBAB-0DF33BF26775}"/>
                </a:ext>
              </a:extLst>
            </p:cNvPr>
            <p:cNvSpPr/>
            <p:nvPr/>
          </p:nvSpPr>
          <p:spPr>
            <a:xfrm>
              <a:off x="4666967" y="3843018"/>
              <a:ext cx="115775" cy="904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61B98386-281C-4D5A-B2EB-0C2822EDAB71}"/>
                </a:ext>
              </a:extLst>
            </p:cNvPr>
            <p:cNvSpPr/>
            <p:nvPr/>
          </p:nvSpPr>
          <p:spPr>
            <a:xfrm>
              <a:off x="4546058" y="1619250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BE27D7D-2B47-4C5C-B1D9-6A8198C5F0FC}"/>
                </a:ext>
              </a:extLst>
            </p:cNvPr>
            <p:cNvSpPr/>
            <p:nvPr/>
          </p:nvSpPr>
          <p:spPr>
            <a:xfrm>
              <a:off x="4546058" y="1612198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EE2D3C4-895B-46A3-8ECB-F5754E8ED0A6}"/>
                </a:ext>
              </a:extLst>
            </p:cNvPr>
            <p:cNvSpPr/>
            <p:nvPr/>
          </p:nvSpPr>
          <p:spPr>
            <a:xfrm>
              <a:off x="4552820" y="1609959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B303B04-7DA8-4931-971D-E38A2A1B0F8C}"/>
                </a:ext>
              </a:extLst>
            </p:cNvPr>
            <p:cNvSpPr/>
            <p:nvPr/>
          </p:nvSpPr>
          <p:spPr>
            <a:xfrm>
              <a:off x="4559582" y="1609902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E766EF5-E581-45D4-AC19-1DE59F1ABE73}"/>
                </a:ext>
              </a:extLst>
            </p:cNvPr>
            <p:cNvSpPr/>
            <p:nvPr/>
          </p:nvSpPr>
          <p:spPr>
            <a:xfrm rot="5400000">
              <a:off x="4120488" y="3616218"/>
              <a:ext cx="199167" cy="3491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B5CE58-D082-46DC-8F33-E3A4944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752" y="3737103"/>
              <a:ext cx="260570" cy="114868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7496292-CCE8-4005-9BBE-7C3CE8E8C434}"/>
                </a:ext>
              </a:extLst>
            </p:cNvPr>
            <p:cNvSpPr/>
            <p:nvPr/>
          </p:nvSpPr>
          <p:spPr>
            <a:xfrm>
              <a:off x="6354367" y="3631671"/>
              <a:ext cx="361050" cy="3261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026864-661C-4562-B3AE-33B2E35F8434}"/>
                </a:ext>
              </a:extLst>
            </p:cNvPr>
            <p:cNvSpPr/>
            <p:nvPr/>
          </p:nvSpPr>
          <p:spPr>
            <a:xfrm>
              <a:off x="6413130" y="3671647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A6AB26-7FC3-4EBD-A7E1-05E6028D8864}"/>
                </a:ext>
              </a:extLst>
            </p:cNvPr>
            <p:cNvSpPr/>
            <p:nvPr/>
          </p:nvSpPr>
          <p:spPr>
            <a:xfrm>
              <a:off x="6564911" y="3673033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80FEEC4-228F-4A6B-9FAA-AEC407EB261B}"/>
                </a:ext>
              </a:extLst>
            </p:cNvPr>
            <p:cNvGrpSpPr/>
            <p:nvPr/>
          </p:nvGrpSpPr>
          <p:grpSpPr>
            <a:xfrm>
              <a:off x="6296015" y="3690421"/>
              <a:ext cx="187609" cy="315703"/>
              <a:chOff x="6296015" y="3690421"/>
              <a:chExt cx="187609" cy="315703"/>
            </a:xfrm>
          </p:grpSpPr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FC004DC5-7F54-4EE1-9EAD-8AA0CFF78F7C}"/>
                  </a:ext>
                </a:extLst>
              </p:cNvPr>
              <p:cNvSpPr/>
              <p:nvPr/>
            </p:nvSpPr>
            <p:spPr>
              <a:xfrm>
                <a:off x="6296015" y="3690421"/>
                <a:ext cx="187609" cy="315703"/>
              </a:xfrm>
              <a:prstGeom prst="cube">
                <a:avLst>
                  <a:gd name="adj" fmla="val 6502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29DBCAF1-2247-4D06-9F11-BC43D95F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41222" flipV="1">
                <a:off x="6375737" y="3791129"/>
                <a:ext cx="93782" cy="120094"/>
              </a:xfrm>
              <a:prstGeom prst="rect">
                <a:avLst/>
              </a:prstGeom>
            </p:spPr>
          </p:pic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7FCCC485-CFB0-4AA0-B3BE-153E42AFD44D}"/>
                  </a:ext>
                </a:extLst>
              </p:cNvPr>
              <p:cNvSpPr/>
              <p:nvPr/>
            </p:nvSpPr>
            <p:spPr>
              <a:xfrm>
                <a:off x="6297455" y="3848272"/>
                <a:ext cx="45719" cy="130402"/>
              </a:xfrm>
              <a:prstGeom prst="cub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03EAAAB-0C04-4AC6-A8FA-5A950DAB7B88}"/>
                </a:ext>
              </a:extLst>
            </p:cNvPr>
            <p:cNvSpPr/>
            <p:nvPr/>
          </p:nvSpPr>
          <p:spPr>
            <a:xfrm>
              <a:off x="6219498" y="1633538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B56CFD8-09E1-4FF6-9FE0-FF120C1584C0}"/>
                </a:ext>
              </a:extLst>
            </p:cNvPr>
            <p:cNvSpPr/>
            <p:nvPr/>
          </p:nvSpPr>
          <p:spPr>
            <a:xfrm>
              <a:off x="6229558" y="1622334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5A0703C-062E-4437-ADF9-F2B158177484}"/>
                </a:ext>
              </a:extLst>
            </p:cNvPr>
            <p:cNvSpPr/>
            <p:nvPr/>
          </p:nvSpPr>
          <p:spPr>
            <a:xfrm>
              <a:off x="6225714" y="1624397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3A6B303-DFDB-4C30-BADD-0E644336BF0E}"/>
                </a:ext>
              </a:extLst>
            </p:cNvPr>
            <p:cNvSpPr txBox="1"/>
            <p:nvPr/>
          </p:nvSpPr>
          <p:spPr>
            <a:xfrm rot="18900000">
              <a:off x="7048001" y="2670771"/>
              <a:ext cx="1993140" cy="369332"/>
            </a:xfrm>
            <a:prstGeom prst="rect">
              <a:avLst/>
            </a:prstGeom>
            <a:noFill/>
            <a:scene3d>
              <a:camera prst="orthographicFront">
                <a:rot lat="20999999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ffectLst>
                    <a:glow rad="139700">
                      <a:schemeClr val="tx1">
                        <a:lumMod val="65000"/>
                        <a:lumOff val="3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Sans Pro Black" panose="020B0604020202020204" pitchFamily="34" charset="0"/>
                </a:rPr>
                <a:t>Projector</a:t>
              </a:r>
              <a:endParaRPr lang="ko-KR" altLang="en-US" b="1" dirty="0"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urce Sans Pro Black" panose="020B060402020202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E9DC67F-3E84-4DE6-B8BC-08A3805DFBAD}"/>
                </a:ext>
              </a:extLst>
            </p:cNvPr>
            <p:cNvGrpSpPr/>
            <p:nvPr/>
          </p:nvGrpSpPr>
          <p:grpSpPr>
            <a:xfrm>
              <a:off x="4993816" y="4053993"/>
              <a:ext cx="252374" cy="237834"/>
              <a:chOff x="4991839" y="4349931"/>
              <a:chExt cx="252374" cy="23783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58034DB-F207-4D30-972C-2BC2B1F2F157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FA4746F-63C9-4132-925B-45C209F7CDAA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</p:grpSpPr>
            <p:sp>
              <p:nvSpPr>
                <p:cNvPr id="2" name="정육면체 1">
                  <a:extLst>
                    <a:ext uri="{FF2B5EF4-FFF2-40B4-BE49-F238E27FC236}">
                      <a16:creationId xmlns:a16="http://schemas.microsoft.com/office/drawing/2014/main" id="{375C499F-2D58-4C30-BAB5-6BBA6829C015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235A7FC-218C-4C16-BCD8-8D034C063255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C10B3DF-042B-42D9-8ECD-9E4C410D16CD}"/>
                </a:ext>
              </a:extLst>
            </p:cNvPr>
            <p:cNvGrpSpPr/>
            <p:nvPr/>
          </p:nvGrpSpPr>
          <p:grpSpPr>
            <a:xfrm>
              <a:off x="5246303" y="4047427"/>
              <a:ext cx="252374" cy="237834"/>
              <a:chOff x="4991839" y="4349931"/>
              <a:chExt cx="252374" cy="237834"/>
            </a:xfrm>
            <a:solidFill>
              <a:srgbClr val="C00000"/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68C81D4-9E97-4FC1-AF3C-60391673583D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C49573B2-A07F-4A80-84BA-362BDB2A8B58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0" name="정육면체 109">
                  <a:extLst>
                    <a:ext uri="{FF2B5EF4-FFF2-40B4-BE49-F238E27FC236}">
                      <a16:creationId xmlns:a16="http://schemas.microsoft.com/office/drawing/2014/main" id="{8F91C3D7-EC83-4D6D-A53D-40B3B8707C88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9390068-580E-4B97-BA54-5AADE4340D3F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D07D5AE-4461-4B59-83A8-DFE33BB6CE8E}"/>
                </a:ext>
              </a:extLst>
            </p:cNvPr>
            <p:cNvGrpSpPr/>
            <p:nvPr/>
          </p:nvGrpSpPr>
          <p:grpSpPr>
            <a:xfrm>
              <a:off x="5495794" y="4046488"/>
              <a:ext cx="252374" cy="237834"/>
              <a:chOff x="4991839" y="4349931"/>
              <a:chExt cx="252374" cy="23783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2C2C4A46-CC81-4F61-AECD-48486B0A7579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0E5A22F-0C79-4B16-8657-04A7F636F4E3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7" name="정육면체 116">
                  <a:extLst>
                    <a:ext uri="{FF2B5EF4-FFF2-40B4-BE49-F238E27FC236}">
                      <a16:creationId xmlns:a16="http://schemas.microsoft.com/office/drawing/2014/main" id="{82A657AE-E19A-43BF-B504-38D76F697B5D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F0B7302-F9EB-40F3-9B71-9C3975EF50F7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6524F5A-5D1A-4499-80F6-49B24D7AB9CC}"/>
                </a:ext>
              </a:extLst>
            </p:cNvPr>
            <p:cNvSpPr/>
            <p:nvPr/>
          </p:nvSpPr>
          <p:spPr>
            <a:xfrm>
              <a:off x="4824405" y="1653540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FE06342-4048-48F2-888E-5DAE7BC89B07}"/>
                </a:ext>
              </a:extLst>
            </p:cNvPr>
            <p:cNvSpPr/>
            <p:nvPr/>
          </p:nvSpPr>
          <p:spPr>
            <a:xfrm>
              <a:off x="4824315" y="1647154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1F9F653-8D2F-46AF-9092-C311D59DDCFD}"/>
                </a:ext>
              </a:extLst>
            </p:cNvPr>
            <p:cNvSpPr/>
            <p:nvPr/>
          </p:nvSpPr>
          <p:spPr>
            <a:xfrm>
              <a:off x="4833811" y="1645576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F98A7E2-F300-453B-AF85-76D4C60FA8AB}"/>
                </a:ext>
              </a:extLst>
            </p:cNvPr>
            <p:cNvSpPr/>
            <p:nvPr/>
          </p:nvSpPr>
          <p:spPr>
            <a:xfrm>
              <a:off x="4838716" y="1648069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A9EE3D4-98A9-41B0-BEE9-E40564E40844}"/>
                </a:ext>
              </a:extLst>
            </p:cNvPr>
            <p:cNvSpPr/>
            <p:nvPr/>
          </p:nvSpPr>
          <p:spPr>
            <a:xfrm>
              <a:off x="5246190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4E7AB92-160B-4664-9394-770125E778F1}"/>
                </a:ext>
              </a:extLst>
            </p:cNvPr>
            <p:cNvSpPr/>
            <p:nvPr/>
          </p:nvSpPr>
          <p:spPr>
            <a:xfrm>
              <a:off x="5252688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365C4C2-822C-4A71-9195-FE67F6D0CB5D}"/>
                </a:ext>
              </a:extLst>
            </p:cNvPr>
            <p:cNvSpPr/>
            <p:nvPr/>
          </p:nvSpPr>
          <p:spPr>
            <a:xfrm>
              <a:off x="5241484" y="164739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47DBFEB-1526-485B-ACE6-9F3B73D154B6}"/>
                </a:ext>
              </a:extLst>
            </p:cNvPr>
            <p:cNvSpPr/>
            <p:nvPr/>
          </p:nvSpPr>
          <p:spPr>
            <a:xfrm>
              <a:off x="5255081" y="1644236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4A9C31C-2A2E-49DF-92D2-F59DBA0B0FFE}"/>
                </a:ext>
              </a:extLst>
            </p:cNvPr>
            <p:cNvSpPr/>
            <p:nvPr/>
          </p:nvSpPr>
          <p:spPr>
            <a:xfrm>
              <a:off x="5013971" y="422485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BC3FB97-2E2D-4602-BBF3-17717C2442AF}"/>
                </a:ext>
              </a:extLst>
            </p:cNvPr>
            <p:cNvSpPr/>
            <p:nvPr/>
          </p:nvSpPr>
          <p:spPr>
            <a:xfrm>
              <a:off x="5266429" y="4214986"/>
              <a:ext cx="45720" cy="457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C46E753-7B3F-41A6-B533-C253855ED598}"/>
                </a:ext>
              </a:extLst>
            </p:cNvPr>
            <p:cNvSpPr/>
            <p:nvPr/>
          </p:nvSpPr>
          <p:spPr>
            <a:xfrm>
              <a:off x="5535576" y="164306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6BF2EE-A456-4B26-9C9E-654AC2BD0751}"/>
                </a:ext>
              </a:extLst>
            </p:cNvPr>
            <p:cNvSpPr/>
            <p:nvPr/>
          </p:nvSpPr>
          <p:spPr>
            <a:xfrm>
              <a:off x="5544766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B8216DC-249A-4F35-A157-777E23D5984F}"/>
                </a:ext>
              </a:extLst>
            </p:cNvPr>
            <p:cNvSpPr/>
            <p:nvPr/>
          </p:nvSpPr>
          <p:spPr>
            <a:xfrm>
              <a:off x="5531722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896836-6262-4C8E-AC04-6EA5F90DD596}"/>
                </a:ext>
              </a:extLst>
            </p:cNvPr>
            <p:cNvSpPr/>
            <p:nvPr/>
          </p:nvSpPr>
          <p:spPr>
            <a:xfrm>
              <a:off x="5540912" y="162877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7655F08-20F4-4642-B1BE-9659343601E1}"/>
                </a:ext>
              </a:extLst>
            </p:cNvPr>
            <p:cNvSpPr/>
            <p:nvPr/>
          </p:nvSpPr>
          <p:spPr>
            <a:xfrm>
              <a:off x="5522552" y="4212958"/>
              <a:ext cx="45720" cy="457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3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098F55-B4A2-4220-8476-0FF3B60AE22C}"/>
              </a:ext>
            </a:extLst>
          </p:cNvPr>
          <p:cNvGrpSpPr/>
          <p:nvPr/>
        </p:nvGrpSpPr>
        <p:grpSpPr>
          <a:xfrm>
            <a:off x="1473889" y="161384"/>
            <a:ext cx="9944100" cy="5924550"/>
            <a:chOff x="1473889" y="161384"/>
            <a:chExt cx="9944100" cy="592455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7E63564-309A-4B68-9224-A3B795A64454}"/>
                </a:ext>
              </a:extLst>
            </p:cNvPr>
            <p:cNvGrpSpPr/>
            <p:nvPr/>
          </p:nvGrpSpPr>
          <p:grpSpPr>
            <a:xfrm>
              <a:off x="1473889" y="161384"/>
              <a:ext cx="9944100" cy="5924550"/>
              <a:chOff x="1451579" y="184244"/>
              <a:chExt cx="9944100" cy="592455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E10F3B1-BB9F-4E61-9DE0-587883020BDB}"/>
                  </a:ext>
                </a:extLst>
              </p:cNvPr>
              <p:cNvGrpSpPr/>
              <p:nvPr/>
            </p:nvGrpSpPr>
            <p:grpSpPr>
              <a:xfrm>
                <a:off x="1451579" y="184244"/>
                <a:ext cx="9944100" cy="5924550"/>
                <a:chOff x="1451579" y="184244"/>
                <a:chExt cx="9944100" cy="5924550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A4996E3-CF78-4ACD-9E2E-04670D5BED51}"/>
                    </a:ext>
                  </a:extLst>
                </p:cNvPr>
                <p:cNvGrpSpPr/>
                <p:nvPr/>
              </p:nvGrpSpPr>
              <p:grpSpPr>
                <a:xfrm>
                  <a:off x="1451579" y="184244"/>
                  <a:ext cx="9944100" cy="5924550"/>
                  <a:chOff x="1451579" y="184244"/>
                  <a:chExt cx="9944100" cy="5924550"/>
                </a:xfrm>
              </p:grpSpPr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EF6046A3-C0A2-48C5-9CE7-BE33ADE4A7A1}"/>
                      </a:ext>
                    </a:extLst>
                  </p:cNvPr>
                  <p:cNvGrpSpPr/>
                  <p:nvPr/>
                </p:nvGrpSpPr>
                <p:grpSpPr>
                  <a:xfrm>
                    <a:off x="1451579" y="184244"/>
                    <a:ext cx="9944100" cy="5924550"/>
                    <a:chOff x="1171575" y="257175"/>
                    <a:chExt cx="9944100" cy="5924550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E93FCA0F-A8C2-406A-B739-44E2A0FE76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575" y="257175"/>
                      <a:ext cx="9944100" cy="592455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dk1">
                            <a:lumMod val="67000"/>
                          </a:schemeClr>
                        </a:gs>
                        <a:gs pos="48000">
                          <a:schemeClr val="dk1">
                            <a:lumMod val="97000"/>
                            <a:lumOff val="3000"/>
                          </a:schemeClr>
                        </a:gs>
                        <a:gs pos="100000">
                          <a:schemeClr val="dk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</a:gradFill>
                    <a:ln>
                      <a:noFill/>
                    </a:ln>
                  </p:spPr>
                  <p:txBody>
                    <a:bodyPr vert="eaVert" wrap="square" rtlCol="0">
                      <a:spAutoFit/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5" name="화살표: 왼쪽 4">
                      <a:extLst>
                        <a:ext uri="{FF2B5EF4-FFF2-40B4-BE49-F238E27FC236}">
                          <a16:creationId xmlns:a16="http://schemas.microsoft.com/office/drawing/2014/main" id="{AC137069-B756-4EB7-9BBE-DD2731E766A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428982" y="5646632"/>
                      <a:ext cx="591443" cy="389261"/>
                    </a:xfrm>
                    <a:prstGeom prst="leftArrow">
                      <a:avLst>
                        <a:gd name="adj1" fmla="val 41111"/>
                        <a:gd name="adj2" fmla="val 54444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" name="타원 7">
                    <a:extLst>
                      <a:ext uri="{FF2B5EF4-FFF2-40B4-BE49-F238E27FC236}">
                        <a16:creationId xmlns:a16="http://schemas.microsoft.com/office/drawing/2014/main" id="{E91FCBBA-6FFB-450A-8A24-2B2199A1822B}"/>
                      </a:ext>
                    </a:extLst>
                  </p:cNvPr>
                  <p:cNvSpPr/>
                  <p:nvPr/>
                </p:nvSpPr>
                <p:spPr>
                  <a:xfrm>
                    <a:off x="5200072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F579F8E9-AF86-4671-9C2C-DEFCD7884934}"/>
                      </a:ext>
                    </a:extLst>
                  </p:cNvPr>
                  <p:cNvSpPr/>
                  <p:nvPr/>
                </p:nvSpPr>
                <p:spPr>
                  <a:xfrm>
                    <a:off x="5200072" y="295322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AD084781-E0F1-4333-839F-C0852E3CDE1D}"/>
                      </a:ext>
                    </a:extLst>
                  </p:cNvPr>
                  <p:cNvSpPr/>
                  <p:nvPr/>
                </p:nvSpPr>
                <p:spPr>
                  <a:xfrm>
                    <a:off x="7555345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0AB328A4-89F5-435E-A293-35B528AA2B04}"/>
                      </a:ext>
                    </a:extLst>
                  </p:cNvPr>
                  <p:cNvSpPr/>
                  <p:nvPr/>
                </p:nvSpPr>
                <p:spPr>
                  <a:xfrm>
                    <a:off x="7555345" y="304618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원통형 15">
                    <a:extLst>
                      <a:ext uri="{FF2B5EF4-FFF2-40B4-BE49-F238E27FC236}">
                        <a16:creationId xmlns:a16="http://schemas.microsoft.com/office/drawing/2014/main" id="{38761CDB-0697-4AE9-90EE-F82BD3F66E5D}"/>
                      </a:ext>
                    </a:extLst>
                  </p:cNvPr>
                  <p:cNvSpPr/>
                  <p:nvPr/>
                </p:nvSpPr>
                <p:spPr>
                  <a:xfrm>
                    <a:off x="5971046" y="589427"/>
                    <a:ext cx="905164" cy="1068112"/>
                  </a:xfrm>
                  <a:prstGeom prst="can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" name="원통형 14">
                    <a:extLst>
                      <a:ext uri="{FF2B5EF4-FFF2-40B4-BE49-F238E27FC236}">
                        <a16:creationId xmlns:a16="http://schemas.microsoft.com/office/drawing/2014/main" id="{2802AAF1-8C4B-41A2-8CFD-D0C3E9E64FC8}"/>
                      </a:ext>
                    </a:extLst>
                  </p:cNvPr>
                  <p:cNvSpPr/>
                  <p:nvPr/>
                </p:nvSpPr>
                <p:spPr>
                  <a:xfrm>
                    <a:off x="5698574" y="184244"/>
                    <a:ext cx="1450109" cy="656748"/>
                  </a:xfrm>
                  <a:prstGeom prst="can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2DCD4361-454C-4792-848B-1241D75CBF5E}"/>
                      </a:ext>
                    </a:extLst>
                  </p:cNvPr>
                  <p:cNvSpPr/>
                  <p:nvPr/>
                </p:nvSpPr>
                <p:spPr>
                  <a:xfrm>
                    <a:off x="5149011" y="184244"/>
                    <a:ext cx="2549236" cy="22215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정육면체 26">
                  <a:extLst>
                    <a:ext uri="{FF2B5EF4-FFF2-40B4-BE49-F238E27FC236}">
                      <a16:creationId xmlns:a16="http://schemas.microsoft.com/office/drawing/2014/main" id="{014E736E-3C12-4307-9D0D-B5F6CA3BC256}"/>
                    </a:ext>
                  </a:extLst>
                </p:cNvPr>
                <p:cNvSpPr/>
                <p:nvPr/>
              </p:nvSpPr>
              <p:spPr>
                <a:xfrm>
                  <a:off x="3879669" y="1752069"/>
                  <a:ext cx="4682574" cy="3011055"/>
                </a:xfrm>
                <a:prstGeom prst="cube">
                  <a:avLst>
                    <a:gd name="adj" fmla="val 60957"/>
                  </a:avLst>
                </a:prstGeom>
                <a:gradFill>
                  <a:gsLst>
                    <a:gs pos="0">
                      <a:schemeClr val="dk1">
                        <a:lumMod val="67000"/>
                      </a:schemeClr>
                    </a:gs>
                    <a:gs pos="0">
                      <a:schemeClr val="dk1">
                        <a:lumMod val="97000"/>
                        <a:lumOff val="3000"/>
                      </a:schemeClr>
                    </a:gs>
                    <a:gs pos="2000">
                      <a:srgbClr val="333333"/>
                    </a:gs>
                    <a:gs pos="4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33FDCCE3-0623-42AB-AB1D-F1EF47B28C12}"/>
                  </a:ext>
                </a:extLst>
              </p:cNvPr>
              <p:cNvSpPr/>
              <p:nvPr/>
            </p:nvSpPr>
            <p:spPr>
              <a:xfrm rot="5400000">
                <a:off x="5190537" y="1703613"/>
                <a:ext cx="1045891" cy="515126"/>
              </a:xfrm>
              <a:custGeom>
                <a:avLst/>
                <a:gdLst>
                  <a:gd name="connsiteX0" fmla="*/ 0 w 1045891"/>
                  <a:gd name="connsiteY0" fmla="*/ 503452 h 515126"/>
                  <a:gd name="connsiteX1" fmla="*/ 1 w 1045891"/>
                  <a:gd name="connsiteY1" fmla="*/ 11675 h 515126"/>
                  <a:gd name="connsiteX2" fmla="*/ 0 w 1045891"/>
                  <a:gd name="connsiteY2" fmla="*/ 11674 h 515126"/>
                  <a:gd name="connsiteX3" fmla="*/ 46695 w 1045891"/>
                  <a:gd name="connsiteY3" fmla="*/ 0 h 515126"/>
                  <a:gd name="connsiteX4" fmla="*/ 46696 w 1045891"/>
                  <a:gd name="connsiteY4" fmla="*/ 0 h 515126"/>
                  <a:gd name="connsiteX5" fmla="*/ 46696 w 1045891"/>
                  <a:gd name="connsiteY5" fmla="*/ 0 h 515126"/>
                  <a:gd name="connsiteX6" fmla="*/ 93391 w 1045891"/>
                  <a:gd name="connsiteY6" fmla="*/ 11674 h 515126"/>
                  <a:gd name="connsiteX7" fmla="*/ 93390 w 1045891"/>
                  <a:gd name="connsiteY7" fmla="*/ 416066 h 515126"/>
                  <a:gd name="connsiteX8" fmla="*/ 1033508 w 1045891"/>
                  <a:gd name="connsiteY8" fmla="*/ 416066 h 515126"/>
                  <a:gd name="connsiteX9" fmla="*/ 1045891 w 1045891"/>
                  <a:gd name="connsiteY9" fmla="*/ 465596 h 515126"/>
                  <a:gd name="connsiteX10" fmla="*/ 1033508 w 1045891"/>
                  <a:gd name="connsiteY10" fmla="*/ 515126 h 515126"/>
                  <a:gd name="connsiteX11" fmla="*/ 46700 w 1045891"/>
                  <a:gd name="connsiteY11" fmla="*/ 515126 h 515126"/>
                  <a:gd name="connsiteX12" fmla="*/ 46695 w 1045891"/>
                  <a:gd name="connsiteY12" fmla="*/ 515126 h 515126"/>
                  <a:gd name="connsiteX13" fmla="*/ 46690 w 1045891"/>
                  <a:gd name="connsiteY13" fmla="*/ 515126 h 515126"/>
                  <a:gd name="connsiteX14" fmla="*/ 42272 w 1045891"/>
                  <a:gd name="connsiteY14" fmla="*/ 515126 h 515126"/>
                  <a:gd name="connsiteX15" fmla="*/ 41623 w 1045891"/>
                  <a:gd name="connsiteY15" fmla="*/ 514601 h 515126"/>
                  <a:gd name="connsiteX16" fmla="*/ 13677 w 1045891"/>
                  <a:gd name="connsiteY16" fmla="*/ 511707 h 515126"/>
                  <a:gd name="connsiteX17" fmla="*/ 0 w 1045891"/>
                  <a:gd name="connsiteY17" fmla="*/ 503452 h 51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5891" h="515126">
                    <a:moveTo>
                      <a:pt x="0" y="503452"/>
                    </a:moveTo>
                    <a:lnTo>
                      <a:pt x="1" y="11675"/>
                    </a:lnTo>
                    <a:lnTo>
                      <a:pt x="0" y="11674"/>
                    </a:lnTo>
                    <a:cubicBezTo>
                      <a:pt x="0" y="5227"/>
                      <a:pt x="20906" y="0"/>
                      <a:pt x="46695" y="0"/>
                    </a:cubicBezTo>
                    <a:lnTo>
                      <a:pt x="46696" y="0"/>
                    </a:lnTo>
                    <a:lnTo>
                      <a:pt x="46696" y="0"/>
                    </a:lnTo>
                    <a:cubicBezTo>
                      <a:pt x="72485" y="0"/>
                      <a:pt x="93391" y="5227"/>
                      <a:pt x="93391" y="11674"/>
                    </a:cubicBezTo>
                    <a:lnTo>
                      <a:pt x="93390" y="416066"/>
                    </a:lnTo>
                    <a:lnTo>
                      <a:pt x="1033508" y="416066"/>
                    </a:lnTo>
                    <a:cubicBezTo>
                      <a:pt x="1040347" y="416066"/>
                      <a:pt x="1045891" y="438241"/>
                      <a:pt x="1045891" y="465596"/>
                    </a:cubicBezTo>
                    <a:cubicBezTo>
                      <a:pt x="1045891" y="492951"/>
                      <a:pt x="1040347" y="515126"/>
                      <a:pt x="1033508" y="515126"/>
                    </a:cubicBezTo>
                    <a:lnTo>
                      <a:pt x="46700" y="515126"/>
                    </a:lnTo>
                    <a:lnTo>
                      <a:pt x="46695" y="515126"/>
                    </a:lnTo>
                    <a:lnTo>
                      <a:pt x="46690" y="515126"/>
                    </a:lnTo>
                    <a:lnTo>
                      <a:pt x="42272" y="515126"/>
                    </a:lnTo>
                    <a:lnTo>
                      <a:pt x="41623" y="514601"/>
                    </a:lnTo>
                    <a:lnTo>
                      <a:pt x="13677" y="511707"/>
                    </a:lnTo>
                    <a:cubicBezTo>
                      <a:pt x="5226" y="509594"/>
                      <a:pt x="0" y="506676"/>
                      <a:pt x="0" y="50345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574E4D73-C988-42B5-A212-29F396A499C0}"/>
                  </a:ext>
                </a:extLst>
              </p:cNvPr>
              <p:cNvSpPr/>
              <p:nvPr/>
            </p:nvSpPr>
            <p:spPr>
              <a:xfrm rot="16200000">
                <a:off x="6606573" y="1699359"/>
                <a:ext cx="1050456" cy="519073"/>
              </a:xfrm>
              <a:custGeom>
                <a:avLst/>
                <a:gdLst>
                  <a:gd name="connsiteX0" fmla="*/ 1050456 w 1050456"/>
                  <a:gd name="connsiteY0" fmla="*/ 13457 h 519073"/>
                  <a:gd name="connsiteX1" fmla="*/ 1050456 w 1050456"/>
                  <a:gd name="connsiteY1" fmla="*/ 505616 h 519073"/>
                  <a:gd name="connsiteX2" fmla="*/ 1039403 w 1050456"/>
                  <a:gd name="connsiteY2" fmla="*/ 512287 h 519073"/>
                  <a:gd name="connsiteX3" fmla="*/ 1038330 w 1050456"/>
                  <a:gd name="connsiteY3" fmla="*/ 515180 h 519073"/>
                  <a:gd name="connsiteX4" fmla="*/ 1033510 w 1050456"/>
                  <a:gd name="connsiteY4" fmla="*/ 519073 h 519073"/>
                  <a:gd name="connsiteX5" fmla="*/ 996634 w 1050456"/>
                  <a:gd name="connsiteY5" fmla="*/ 519073 h 519073"/>
                  <a:gd name="connsiteX6" fmla="*/ 996629 w 1050456"/>
                  <a:gd name="connsiteY6" fmla="*/ 519073 h 519073"/>
                  <a:gd name="connsiteX7" fmla="*/ 996624 w 1050456"/>
                  <a:gd name="connsiteY7" fmla="*/ 519073 h 519073"/>
                  <a:gd name="connsiteX8" fmla="*/ 12383 w 1050456"/>
                  <a:gd name="connsiteY8" fmla="*/ 519073 h 519073"/>
                  <a:gd name="connsiteX9" fmla="*/ 0 w 1050456"/>
                  <a:gd name="connsiteY9" fmla="*/ 469543 h 519073"/>
                  <a:gd name="connsiteX10" fmla="*/ 12383 w 1050456"/>
                  <a:gd name="connsiteY10" fmla="*/ 420013 h 519073"/>
                  <a:gd name="connsiteX11" fmla="*/ 942802 w 1050456"/>
                  <a:gd name="connsiteY11" fmla="*/ 420013 h 519073"/>
                  <a:gd name="connsiteX12" fmla="*/ 942802 w 1050456"/>
                  <a:gd name="connsiteY12" fmla="*/ 13457 h 519073"/>
                  <a:gd name="connsiteX13" fmla="*/ 996629 w 1050456"/>
                  <a:gd name="connsiteY13" fmla="*/ 0 h 519073"/>
                  <a:gd name="connsiteX14" fmla="*/ 1050456 w 1050456"/>
                  <a:gd name="connsiteY14" fmla="*/ 13457 h 519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50456" h="519073">
                    <a:moveTo>
                      <a:pt x="1050456" y="13457"/>
                    </a:moveTo>
                    <a:lnTo>
                      <a:pt x="1050456" y="505616"/>
                    </a:lnTo>
                    <a:lnTo>
                      <a:pt x="1039403" y="512287"/>
                    </a:lnTo>
                    <a:lnTo>
                      <a:pt x="1038330" y="515180"/>
                    </a:lnTo>
                    <a:cubicBezTo>
                      <a:pt x="1036849" y="517687"/>
                      <a:pt x="1035220" y="519073"/>
                      <a:pt x="1033510" y="519073"/>
                    </a:cubicBezTo>
                    <a:lnTo>
                      <a:pt x="996634" y="519073"/>
                    </a:lnTo>
                    <a:lnTo>
                      <a:pt x="996629" y="519073"/>
                    </a:lnTo>
                    <a:lnTo>
                      <a:pt x="996624" y="519073"/>
                    </a:lnTo>
                    <a:lnTo>
                      <a:pt x="12383" y="519073"/>
                    </a:lnTo>
                    <a:cubicBezTo>
                      <a:pt x="5544" y="519073"/>
                      <a:pt x="0" y="496898"/>
                      <a:pt x="0" y="469543"/>
                    </a:cubicBezTo>
                    <a:cubicBezTo>
                      <a:pt x="0" y="442188"/>
                      <a:pt x="5544" y="420013"/>
                      <a:pt x="12383" y="420013"/>
                    </a:cubicBezTo>
                    <a:lnTo>
                      <a:pt x="942802" y="420013"/>
                    </a:lnTo>
                    <a:lnTo>
                      <a:pt x="942802" y="13457"/>
                    </a:lnTo>
                    <a:cubicBezTo>
                      <a:pt x="942802" y="6025"/>
                      <a:pt x="966901" y="0"/>
                      <a:pt x="996629" y="0"/>
                    </a:cubicBezTo>
                    <a:cubicBezTo>
                      <a:pt x="1026357" y="0"/>
                      <a:pt x="1050456" y="6025"/>
                      <a:pt x="1050456" y="1345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원통형 60">
                <a:extLst>
                  <a:ext uri="{FF2B5EF4-FFF2-40B4-BE49-F238E27FC236}">
                    <a16:creationId xmlns:a16="http://schemas.microsoft.com/office/drawing/2014/main" id="{09CDF4C6-19C4-4A5D-8710-37491DFD397F}"/>
                  </a:ext>
                </a:extLst>
              </p:cNvPr>
              <p:cNvSpPr/>
              <p:nvPr/>
            </p:nvSpPr>
            <p:spPr>
              <a:xfrm>
                <a:off x="7215100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통형 62">
                <a:extLst>
                  <a:ext uri="{FF2B5EF4-FFF2-40B4-BE49-F238E27FC236}">
                    <a16:creationId xmlns:a16="http://schemas.microsoft.com/office/drawing/2014/main" id="{157A1523-B8BC-419F-B954-9B87FB885F15}"/>
                  </a:ext>
                </a:extLst>
              </p:cNvPr>
              <p:cNvSpPr/>
              <p:nvPr/>
            </p:nvSpPr>
            <p:spPr>
              <a:xfrm>
                <a:off x="5388317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59900F3-CE28-4113-898B-49EEA6970A44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00" y="3573780"/>
              <a:ext cx="0" cy="647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73AA167-8420-488F-8AEF-A4AA26B62028}"/>
                </a:ext>
              </a:extLst>
            </p:cNvPr>
            <p:cNvCxnSpPr/>
            <p:nvPr/>
          </p:nvCxnSpPr>
          <p:spPr>
            <a:xfrm flipH="1">
              <a:off x="5554980" y="4221480"/>
              <a:ext cx="3505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2B6021-8B2B-45CC-988E-B1E456656BE3}"/>
                </a:ext>
              </a:extLst>
            </p:cNvPr>
            <p:cNvCxnSpPr/>
            <p:nvPr/>
          </p:nvCxnSpPr>
          <p:spPr>
            <a:xfrm>
              <a:off x="5554980" y="4221480"/>
              <a:ext cx="0" cy="531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08FC4FB-388D-4F9B-8ED6-A40948373099}"/>
                </a:ext>
              </a:extLst>
            </p:cNvPr>
            <p:cNvSpPr/>
            <p:nvPr/>
          </p:nvSpPr>
          <p:spPr>
            <a:xfrm>
              <a:off x="6154992" y="41789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93BEBA1-BF3F-48F7-90B6-4A0B15C50068}"/>
                </a:ext>
              </a:extLst>
            </p:cNvPr>
            <p:cNvSpPr/>
            <p:nvPr/>
          </p:nvSpPr>
          <p:spPr>
            <a:xfrm>
              <a:off x="6282367" y="41080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58B83E9-5D29-4B95-95D7-096799C4C3EE}"/>
                </a:ext>
              </a:extLst>
            </p:cNvPr>
            <p:cNvSpPr/>
            <p:nvPr/>
          </p:nvSpPr>
          <p:spPr>
            <a:xfrm>
              <a:off x="6409939" y="418548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5E68F39-AD8C-48CD-A294-F48BCF6B5E46}"/>
                </a:ext>
              </a:extLst>
            </p:cNvPr>
            <p:cNvSpPr/>
            <p:nvPr/>
          </p:nvSpPr>
          <p:spPr>
            <a:xfrm>
              <a:off x="6085026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416717A-FCBC-4BFB-A7D7-7F5A8B8C9BA5}"/>
                </a:ext>
              </a:extLst>
            </p:cNvPr>
            <p:cNvSpPr/>
            <p:nvPr/>
          </p:nvSpPr>
          <p:spPr>
            <a:xfrm>
              <a:off x="6157026" y="450657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A546002-C65A-413A-8859-F7604716D12D}"/>
                </a:ext>
              </a:extLst>
            </p:cNvPr>
            <p:cNvSpPr/>
            <p:nvPr/>
          </p:nvSpPr>
          <p:spPr>
            <a:xfrm>
              <a:off x="6284771" y="4464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FB071C8-E651-4806-A683-E755405027BC}"/>
                </a:ext>
              </a:extLst>
            </p:cNvPr>
            <p:cNvSpPr/>
            <p:nvPr/>
          </p:nvSpPr>
          <p:spPr>
            <a:xfrm>
              <a:off x="6415976" y="4492302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7E09FA3-A030-4EA9-9A7D-9198D17D2AF3}"/>
                </a:ext>
              </a:extLst>
            </p:cNvPr>
            <p:cNvSpPr/>
            <p:nvPr/>
          </p:nvSpPr>
          <p:spPr>
            <a:xfrm>
              <a:off x="6496983" y="427531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C0EBF877-CA88-45E4-94A1-F52D83AFA3C9}"/>
                </a:ext>
              </a:extLst>
            </p:cNvPr>
            <p:cNvSpPr/>
            <p:nvPr/>
          </p:nvSpPr>
          <p:spPr>
            <a:xfrm>
              <a:off x="6286501" y="42282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34F231-A4BD-43C1-AC60-0B2B0FA060D8}"/>
                </a:ext>
              </a:extLst>
            </p:cNvPr>
            <p:cNvSpPr/>
            <p:nvPr/>
          </p:nvSpPr>
          <p:spPr>
            <a:xfrm>
              <a:off x="6286501" y="43484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BF2F0D5-13A2-4F1B-B983-57E14A222076}"/>
                </a:ext>
              </a:extLst>
            </p:cNvPr>
            <p:cNvSpPr/>
            <p:nvPr/>
          </p:nvSpPr>
          <p:spPr>
            <a:xfrm>
              <a:off x="6284771" y="4573734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28D87BD-6427-496E-948F-0B7AEAF4C204}"/>
                </a:ext>
              </a:extLst>
            </p:cNvPr>
            <p:cNvSpPr/>
            <p:nvPr/>
          </p:nvSpPr>
          <p:spPr>
            <a:xfrm>
              <a:off x="6496983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16112F4-8753-4C7D-A175-25658D0F6FA9}"/>
                </a:ext>
              </a:extLst>
            </p:cNvPr>
            <p:cNvSpPr/>
            <p:nvPr/>
          </p:nvSpPr>
          <p:spPr>
            <a:xfrm>
              <a:off x="6076019" y="4269165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7D7CE3F6-2DAB-4642-8201-C3072F98DE11}"/>
                </a:ext>
              </a:extLst>
            </p:cNvPr>
            <p:cNvSpPr/>
            <p:nvPr/>
          </p:nvSpPr>
          <p:spPr>
            <a:xfrm>
              <a:off x="6177564" y="42855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6A8854-F868-4D34-A4F8-197BE43C3771}"/>
                </a:ext>
              </a:extLst>
            </p:cNvPr>
            <p:cNvSpPr/>
            <p:nvPr/>
          </p:nvSpPr>
          <p:spPr>
            <a:xfrm>
              <a:off x="6184956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DD36407-A437-4037-B8CE-600CCAF87165}"/>
                </a:ext>
              </a:extLst>
            </p:cNvPr>
            <p:cNvSpPr/>
            <p:nvPr/>
          </p:nvSpPr>
          <p:spPr>
            <a:xfrm>
              <a:off x="6382010" y="42925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B3F69D3-67A6-4BBD-B0FE-3FAE31D282BD}"/>
                </a:ext>
              </a:extLst>
            </p:cNvPr>
            <p:cNvSpPr/>
            <p:nvPr/>
          </p:nvSpPr>
          <p:spPr>
            <a:xfrm>
              <a:off x="6382010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70D96653-904A-4994-B7C0-B7D9F7B5368B}"/>
                </a:ext>
              </a:extLst>
            </p:cNvPr>
            <p:cNvSpPr/>
            <p:nvPr/>
          </p:nvSpPr>
          <p:spPr>
            <a:xfrm>
              <a:off x="5059691" y="3631671"/>
              <a:ext cx="721216" cy="320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F52968F-A2C1-4FC7-8684-EF531006B33E}"/>
                </a:ext>
              </a:extLst>
            </p:cNvPr>
            <p:cNvSpPr/>
            <p:nvPr/>
          </p:nvSpPr>
          <p:spPr>
            <a:xfrm>
              <a:off x="5171321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523013F-C0B4-4FBF-986F-78EE57C0F66A}"/>
                </a:ext>
              </a:extLst>
            </p:cNvPr>
            <p:cNvSpPr/>
            <p:nvPr/>
          </p:nvSpPr>
          <p:spPr>
            <a:xfrm>
              <a:off x="5450228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954941B9-8374-4166-B872-08A6C8338247}"/>
                </a:ext>
              </a:extLst>
            </p:cNvPr>
            <p:cNvSpPr/>
            <p:nvPr/>
          </p:nvSpPr>
          <p:spPr>
            <a:xfrm>
              <a:off x="5165221" y="3734954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977C3FB4-9CD2-4288-A5FB-F709ECA4902A}"/>
                </a:ext>
              </a:extLst>
            </p:cNvPr>
            <p:cNvSpPr/>
            <p:nvPr/>
          </p:nvSpPr>
          <p:spPr>
            <a:xfrm>
              <a:off x="5165220" y="159392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A7FDCC95-4F82-4B59-893B-C84CE5CD1E61}"/>
                </a:ext>
              </a:extLst>
            </p:cNvPr>
            <p:cNvSpPr/>
            <p:nvPr/>
          </p:nvSpPr>
          <p:spPr>
            <a:xfrm>
              <a:off x="5173306" y="1602699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B30E087-73F8-47C9-AFF0-6A52160291C4}"/>
                </a:ext>
              </a:extLst>
            </p:cNvPr>
            <p:cNvSpPr/>
            <p:nvPr/>
          </p:nvSpPr>
          <p:spPr>
            <a:xfrm>
              <a:off x="5178786" y="160937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3F79F11-3644-4EA9-A268-6A8798FA1E4D}"/>
                </a:ext>
              </a:extLst>
            </p:cNvPr>
            <p:cNvSpPr/>
            <p:nvPr/>
          </p:nvSpPr>
          <p:spPr>
            <a:xfrm>
              <a:off x="5184266" y="1598966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353844E8-A5C5-45A5-B4DA-BB75969C700C}"/>
                </a:ext>
              </a:extLst>
            </p:cNvPr>
            <p:cNvSpPr/>
            <p:nvPr/>
          </p:nvSpPr>
          <p:spPr>
            <a:xfrm>
              <a:off x="5463144" y="3741296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DFDD23B-C41E-45EC-B500-A4FE726A0025}"/>
                </a:ext>
              </a:extLst>
            </p:cNvPr>
            <p:cNvSpPr/>
            <p:nvPr/>
          </p:nvSpPr>
          <p:spPr>
            <a:xfrm>
              <a:off x="5554980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3EC653A-8D65-44E9-A503-4436860204C4}"/>
                </a:ext>
              </a:extLst>
            </p:cNvPr>
            <p:cNvSpPr/>
            <p:nvPr/>
          </p:nvSpPr>
          <p:spPr>
            <a:xfrm>
              <a:off x="5564455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316F04D-620A-48E8-A778-9FBBF7A28F00}"/>
                </a:ext>
              </a:extLst>
            </p:cNvPr>
            <p:cNvSpPr/>
            <p:nvPr/>
          </p:nvSpPr>
          <p:spPr>
            <a:xfrm>
              <a:off x="5573978" y="157798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5AF8BD7-D6CC-4407-9BE8-28A1233AB6EC}"/>
                </a:ext>
              </a:extLst>
            </p:cNvPr>
            <p:cNvSpPr/>
            <p:nvPr/>
          </p:nvSpPr>
          <p:spPr>
            <a:xfrm>
              <a:off x="5574436" y="158941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FC24D025-D0C4-4296-9FF3-66634EBD37D3}"/>
                </a:ext>
              </a:extLst>
            </p:cNvPr>
            <p:cNvSpPr/>
            <p:nvPr/>
          </p:nvSpPr>
          <p:spPr>
            <a:xfrm>
              <a:off x="7441720" y="1545145"/>
              <a:ext cx="715441" cy="169226"/>
            </a:xfrm>
            <a:custGeom>
              <a:avLst/>
              <a:gdLst>
                <a:gd name="connsiteX0" fmla="*/ 357720 w 715441"/>
                <a:gd name="connsiteY0" fmla="*/ 0 h 169226"/>
                <a:gd name="connsiteX1" fmla="*/ 694727 w 715441"/>
                <a:gd name="connsiteY1" fmla="*/ 115964 h 169226"/>
                <a:gd name="connsiteX2" fmla="*/ 715441 w 715441"/>
                <a:gd name="connsiteY2" fmla="*/ 169226 h 169226"/>
                <a:gd name="connsiteX3" fmla="*/ 0 w 715441"/>
                <a:gd name="connsiteY3" fmla="*/ 169226 h 169226"/>
                <a:gd name="connsiteX4" fmla="*/ 20714 w 715441"/>
                <a:gd name="connsiteY4" fmla="*/ 115964 h 169226"/>
                <a:gd name="connsiteX5" fmla="*/ 357720 w 715441"/>
                <a:gd name="connsiteY5" fmla="*/ 0 h 1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441" h="169226">
                  <a:moveTo>
                    <a:pt x="357720" y="0"/>
                  </a:moveTo>
                  <a:cubicBezTo>
                    <a:pt x="509219" y="0"/>
                    <a:pt x="639203" y="47817"/>
                    <a:pt x="694727" y="115964"/>
                  </a:cubicBezTo>
                  <a:lnTo>
                    <a:pt x="715441" y="169226"/>
                  </a:lnTo>
                  <a:lnTo>
                    <a:pt x="0" y="169226"/>
                  </a:lnTo>
                  <a:lnTo>
                    <a:pt x="20714" y="115964"/>
                  </a:lnTo>
                  <a:cubicBezTo>
                    <a:pt x="76237" y="47817"/>
                    <a:pt x="206222" y="0"/>
                    <a:pt x="35772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22BB2EE8-1D0A-4B64-B203-26358DE4B791}"/>
                </a:ext>
              </a:extLst>
            </p:cNvPr>
            <p:cNvSpPr/>
            <p:nvPr/>
          </p:nvSpPr>
          <p:spPr>
            <a:xfrm>
              <a:off x="7569068" y="1629758"/>
              <a:ext cx="462412" cy="84613"/>
            </a:xfrm>
            <a:custGeom>
              <a:avLst/>
              <a:gdLst>
                <a:gd name="connsiteX0" fmla="*/ 231206 w 462412"/>
                <a:gd name="connsiteY0" fmla="*/ 0 h 84613"/>
                <a:gd name="connsiteX1" fmla="*/ 462412 w 462412"/>
                <a:gd name="connsiteY1" fmla="*/ 68772 h 84613"/>
                <a:gd name="connsiteX2" fmla="*/ 451660 w 462412"/>
                <a:gd name="connsiteY2" fmla="*/ 84613 h 84613"/>
                <a:gd name="connsiteX3" fmla="*/ 10752 w 462412"/>
                <a:gd name="connsiteY3" fmla="*/ 84613 h 84613"/>
                <a:gd name="connsiteX4" fmla="*/ 0 w 462412"/>
                <a:gd name="connsiteY4" fmla="*/ 68772 h 84613"/>
                <a:gd name="connsiteX5" fmla="*/ 231206 w 462412"/>
                <a:gd name="connsiteY5" fmla="*/ 0 h 8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412" h="84613">
                  <a:moveTo>
                    <a:pt x="231206" y="0"/>
                  </a:moveTo>
                  <a:cubicBezTo>
                    <a:pt x="358898" y="0"/>
                    <a:pt x="462412" y="30790"/>
                    <a:pt x="462412" y="68772"/>
                  </a:cubicBezTo>
                  <a:lnTo>
                    <a:pt x="451660" y="84613"/>
                  </a:lnTo>
                  <a:lnTo>
                    <a:pt x="10752" y="84613"/>
                  </a:lnTo>
                  <a:lnTo>
                    <a:pt x="0" y="68772"/>
                  </a:lnTo>
                  <a:cubicBezTo>
                    <a:pt x="0" y="30790"/>
                    <a:pt x="103514" y="0"/>
                    <a:pt x="23120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B893186F-7F4F-4D4C-B574-350CE4FA09A6}"/>
                </a:ext>
              </a:extLst>
            </p:cNvPr>
            <p:cNvSpPr/>
            <p:nvPr/>
          </p:nvSpPr>
          <p:spPr>
            <a:xfrm>
              <a:off x="5993356" y="3631671"/>
              <a:ext cx="314070" cy="323091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4DF6494-3D0B-4E08-95B5-7BD35CB3AA96}"/>
                </a:ext>
              </a:extLst>
            </p:cNvPr>
            <p:cNvSpPr/>
            <p:nvPr/>
          </p:nvSpPr>
          <p:spPr>
            <a:xfrm>
              <a:off x="6040053" y="3671647"/>
              <a:ext cx="227776" cy="2383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19B3BAE7-A680-4138-B9D8-7BE4A2901022}"/>
                </a:ext>
              </a:extLst>
            </p:cNvPr>
            <p:cNvSpPr/>
            <p:nvPr/>
          </p:nvSpPr>
          <p:spPr>
            <a:xfrm>
              <a:off x="5983669" y="3673131"/>
              <a:ext cx="278552" cy="304956"/>
            </a:xfrm>
            <a:prstGeom prst="cube">
              <a:avLst>
                <a:gd name="adj" fmla="val 3322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빗면 16">
              <a:extLst>
                <a:ext uri="{FF2B5EF4-FFF2-40B4-BE49-F238E27FC236}">
                  <a16:creationId xmlns:a16="http://schemas.microsoft.com/office/drawing/2014/main" id="{1CF05905-4FB9-41A6-9E33-EDF4E69976A9}"/>
                </a:ext>
              </a:extLst>
            </p:cNvPr>
            <p:cNvSpPr/>
            <p:nvPr/>
          </p:nvSpPr>
          <p:spPr>
            <a:xfrm>
              <a:off x="5983669" y="3772021"/>
              <a:ext cx="174446" cy="181536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빗면 17">
              <a:extLst>
                <a:ext uri="{FF2B5EF4-FFF2-40B4-BE49-F238E27FC236}">
                  <a16:creationId xmlns:a16="http://schemas.microsoft.com/office/drawing/2014/main" id="{10B24D2B-73D8-413D-A17C-56F738C697C2}"/>
                </a:ext>
              </a:extLst>
            </p:cNvPr>
            <p:cNvSpPr/>
            <p:nvPr/>
          </p:nvSpPr>
          <p:spPr>
            <a:xfrm>
              <a:off x="6014450" y="3804224"/>
              <a:ext cx="124424" cy="13616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빗면 18">
              <a:extLst>
                <a:ext uri="{FF2B5EF4-FFF2-40B4-BE49-F238E27FC236}">
                  <a16:creationId xmlns:a16="http://schemas.microsoft.com/office/drawing/2014/main" id="{8C8E1232-3026-4259-ABF5-82D74A3600C0}"/>
                </a:ext>
              </a:extLst>
            </p:cNvPr>
            <p:cNvSpPr/>
            <p:nvPr/>
          </p:nvSpPr>
          <p:spPr>
            <a:xfrm>
              <a:off x="6022321" y="3824930"/>
              <a:ext cx="112559" cy="103049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빗면 19">
              <a:extLst>
                <a:ext uri="{FF2B5EF4-FFF2-40B4-BE49-F238E27FC236}">
                  <a16:creationId xmlns:a16="http://schemas.microsoft.com/office/drawing/2014/main" id="{2522DF5D-396B-4EFE-928C-38EF8B6DC195}"/>
                </a:ext>
              </a:extLst>
            </p:cNvPr>
            <p:cNvSpPr/>
            <p:nvPr/>
          </p:nvSpPr>
          <p:spPr>
            <a:xfrm>
              <a:off x="6040220" y="3837219"/>
              <a:ext cx="79508" cy="7753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4C45F55-890F-4F35-8733-F9DEFD48BF0A}"/>
                </a:ext>
              </a:extLst>
            </p:cNvPr>
            <p:cNvSpPr/>
            <p:nvPr/>
          </p:nvSpPr>
          <p:spPr>
            <a:xfrm>
              <a:off x="5402701" y="1626919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9ADBAF7-AD31-47D4-96E6-B2D97820B486}"/>
                </a:ext>
              </a:extLst>
            </p:cNvPr>
            <p:cNvSpPr/>
            <p:nvPr/>
          </p:nvSpPr>
          <p:spPr>
            <a:xfrm>
              <a:off x="5410627" y="1646083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46DD62A-2584-40BB-8431-6304CCC85CD7}"/>
                </a:ext>
              </a:extLst>
            </p:cNvPr>
            <p:cNvSpPr/>
            <p:nvPr/>
          </p:nvSpPr>
          <p:spPr>
            <a:xfrm>
              <a:off x="5411791" y="165604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FA25F17-118C-450E-BD4D-5831E6890A32}"/>
                </a:ext>
              </a:extLst>
            </p:cNvPr>
            <p:cNvSpPr/>
            <p:nvPr/>
          </p:nvSpPr>
          <p:spPr>
            <a:xfrm>
              <a:off x="5409463" y="163968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DE7293-CB5A-4C2B-9B43-8E4979D5CA3B}"/>
                </a:ext>
              </a:extLst>
            </p:cNvPr>
            <p:cNvSpPr/>
            <p:nvPr/>
          </p:nvSpPr>
          <p:spPr>
            <a:xfrm>
              <a:off x="5115223" y="4014331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CA36E9-9F8D-453E-821D-380856E5BE86}"/>
                </a:ext>
              </a:extLst>
            </p:cNvPr>
            <p:cNvSpPr/>
            <p:nvPr/>
          </p:nvSpPr>
          <p:spPr>
            <a:xfrm>
              <a:off x="5371171" y="4011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1873CEA-E323-4018-A46D-E6EDAC09B1D4}"/>
                </a:ext>
              </a:extLst>
            </p:cNvPr>
            <p:cNvSpPr/>
            <p:nvPr/>
          </p:nvSpPr>
          <p:spPr>
            <a:xfrm>
              <a:off x="5619531" y="4009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6F15760-98B3-463E-A09B-6B6B0BE7C942}"/>
                </a:ext>
              </a:extLst>
            </p:cNvPr>
            <p:cNvSpPr/>
            <p:nvPr/>
          </p:nvSpPr>
          <p:spPr>
            <a:xfrm>
              <a:off x="4684295" y="3686836"/>
              <a:ext cx="220320" cy="223127"/>
            </a:xfrm>
            <a:custGeom>
              <a:avLst/>
              <a:gdLst>
                <a:gd name="connsiteX0" fmla="*/ 53386 w 220320"/>
                <a:gd name="connsiteY0" fmla="*/ 0 h 223127"/>
                <a:gd name="connsiteX1" fmla="*/ 172449 w 220320"/>
                <a:gd name="connsiteY1" fmla="*/ 0 h 223127"/>
                <a:gd name="connsiteX2" fmla="*/ 172449 w 220320"/>
                <a:gd name="connsiteY2" fmla="*/ 39072 h 223127"/>
                <a:gd name="connsiteX3" fmla="*/ 220320 w 220320"/>
                <a:gd name="connsiteY3" fmla="*/ 39072 h 223127"/>
                <a:gd name="connsiteX4" fmla="*/ 220320 w 220320"/>
                <a:gd name="connsiteY4" fmla="*/ 223127 h 223127"/>
                <a:gd name="connsiteX5" fmla="*/ 0 w 220320"/>
                <a:gd name="connsiteY5" fmla="*/ 223127 h 223127"/>
                <a:gd name="connsiteX6" fmla="*/ 0 w 220320"/>
                <a:gd name="connsiteY6" fmla="*/ 39072 h 223127"/>
                <a:gd name="connsiteX7" fmla="*/ 53386 w 220320"/>
                <a:gd name="connsiteY7" fmla="*/ 39072 h 22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320" h="223127">
                  <a:moveTo>
                    <a:pt x="53386" y="0"/>
                  </a:moveTo>
                  <a:lnTo>
                    <a:pt x="172449" y="0"/>
                  </a:lnTo>
                  <a:lnTo>
                    <a:pt x="172449" y="39072"/>
                  </a:lnTo>
                  <a:lnTo>
                    <a:pt x="220320" y="39072"/>
                  </a:lnTo>
                  <a:lnTo>
                    <a:pt x="220320" y="223127"/>
                  </a:lnTo>
                  <a:lnTo>
                    <a:pt x="0" y="223127"/>
                  </a:lnTo>
                  <a:lnTo>
                    <a:pt x="0" y="39072"/>
                  </a:lnTo>
                  <a:lnTo>
                    <a:pt x="53386" y="390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F95D10A-7FFC-471D-9B6B-66358FB9AD65}"/>
                </a:ext>
              </a:extLst>
            </p:cNvPr>
            <p:cNvSpPr/>
            <p:nvPr/>
          </p:nvSpPr>
          <p:spPr>
            <a:xfrm>
              <a:off x="4631181" y="3652838"/>
              <a:ext cx="324404" cy="2988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36E7A6A-D608-4F88-8B98-CFEE2FA80B61}"/>
                </a:ext>
              </a:extLst>
            </p:cNvPr>
            <p:cNvGrpSpPr/>
            <p:nvPr/>
          </p:nvGrpSpPr>
          <p:grpSpPr>
            <a:xfrm>
              <a:off x="4642722" y="3703320"/>
              <a:ext cx="235961" cy="248383"/>
              <a:chOff x="4642722" y="3703320"/>
              <a:chExt cx="235961" cy="248383"/>
            </a:xfrm>
          </p:grpSpPr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EC247F23-6A66-4BC4-9A8B-6EBF0168129C}"/>
                  </a:ext>
                </a:extLst>
              </p:cNvPr>
              <p:cNvSpPr/>
              <p:nvPr/>
            </p:nvSpPr>
            <p:spPr>
              <a:xfrm>
                <a:off x="4642722" y="3741580"/>
                <a:ext cx="235961" cy="210123"/>
              </a:xfrm>
              <a:prstGeom prst="cube">
                <a:avLst>
                  <a:gd name="adj" fmla="val 3549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ADA0A49B-DD26-46B5-949C-D4270FBDA8F7}"/>
                  </a:ext>
                </a:extLst>
              </p:cNvPr>
              <p:cNvSpPr/>
              <p:nvPr/>
            </p:nvSpPr>
            <p:spPr>
              <a:xfrm>
                <a:off x="4731740" y="3703320"/>
                <a:ext cx="110536" cy="45719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5DB77CF-F0E4-42B3-B65F-A5D97D847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0790" y="3754298"/>
                <a:ext cx="49262" cy="5013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F5C1920-CDC8-442B-AC85-B28701F786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480" y="3754297"/>
                <a:ext cx="49262" cy="501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B02F8EE-A685-4597-9BC3-B3A214CBA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9628" y="3756796"/>
                <a:ext cx="49262" cy="5013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5BC1A3C-BC9B-4A6F-BBAB-0DF33BF26775}"/>
                </a:ext>
              </a:extLst>
            </p:cNvPr>
            <p:cNvSpPr/>
            <p:nvPr/>
          </p:nvSpPr>
          <p:spPr>
            <a:xfrm>
              <a:off x="4666967" y="3843018"/>
              <a:ext cx="115775" cy="904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61B98386-281C-4D5A-B2EB-0C2822EDAB71}"/>
                </a:ext>
              </a:extLst>
            </p:cNvPr>
            <p:cNvSpPr/>
            <p:nvPr/>
          </p:nvSpPr>
          <p:spPr>
            <a:xfrm>
              <a:off x="4546058" y="1619250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BE27D7D-2B47-4C5C-B1D9-6A8198C5F0FC}"/>
                </a:ext>
              </a:extLst>
            </p:cNvPr>
            <p:cNvSpPr/>
            <p:nvPr/>
          </p:nvSpPr>
          <p:spPr>
            <a:xfrm>
              <a:off x="4546058" y="1612198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EE2D3C4-895B-46A3-8ECB-F5754E8ED0A6}"/>
                </a:ext>
              </a:extLst>
            </p:cNvPr>
            <p:cNvSpPr/>
            <p:nvPr/>
          </p:nvSpPr>
          <p:spPr>
            <a:xfrm>
              <a:off x="4552820" y="1609959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B303B04-7DA8-4931-971D-E38A2A1B0F8C}"/>
                </a:ext>
              </a:extLst>
            </p:cNvPr>
            <p:cNvSpPr/>
            <p:nvPr/>
          </p:nvSpPr>
          <p:spPr>
            <a:xfrm>
              <a:off x="4559582" y="1609902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E766EF5-E581-45D4-AC19-1DE59F1ABE73}"/>
                </a:ext>
              </a:extLst>
            </p:cNvPr>
            <p:cNvSpPr/>
            <p:nvPr/>
          </p:nvSpPr>
          <p:spPr>
            <a:xfrm rot="5400000">
              <a:off x="4120488" y="3616218"/>
              <a:ext cx="199167" cy="3491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B5CE58-D082-46DC-8F33-E3A4944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752" y="3737103"/>
              <a:ext cx="260570" cy="114868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7496292-CCE8-4005-9BBE-7C3CE8E8C434}"/>
                </a:ext>
              </a:extLst>
            </p:cNvPr>
            <p:cNvSpPr/>
            <p:nvPr/>
          </p:nvSpPr>
          <p:spPr>
            <a:xfrm>
              <a:off x="6354367" y="3631671"/>
              <a:ext cx="361050" cy="3261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026864-661C-4562-B3AE-33B2E35F8434}"/>
                </a:ext>
              </a:extLst>
            </p:cNvPr>
            <p:cNvSpPr/>
            <p:nvPr/>
          </p:nvSpPr>
          <p:spPr>
            <a:xfrm>
              <a:off x="6413130" y="3671647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A6AB26-7FC3-4EBD-A7E1-05E6028D8864}"/>
                </a:ext>
              </a:extLst>
            </p:cNvPr>
            <p:cNvSpPr/>
            <p:nvPr/>
          </p:nvSpPr>
          <p:spPr>
            <a:xfrm>
              <a:off x="6564911" y="3673033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80FEEC4-228F-4A6B-9FAA-AEC407EB261B}"/>
                </a:ext>
              </a:extLst>
            </p:cNvPr>
            <p:cNvGrpSpPr/>
            <p:nvPr/>
          </p:nvGrpSpPr>
          <p:grpSpPr>
            <a:xfrm>
              <a:off x="6296015" y="3690421"/>
              <a:ext cx="187609" cy="315703"/>
              <a:chOff x="6296015" y="3690421"/>
              <a:chExt cx="187609" cy="315703"/>
            </a:xfrm>
          </p:grpSpPr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FC004DC5-7F54-4EE1-9EAD-8AA0CFF78F7C}"/>
                  </a:ext>
                </a:extLst>
              </p:cNvPr>
              <p:cNvSpPr/>
              <p:nvPr/>
            </p:nvSpPr>
            <p:spPr>
              <a:xfrm>
                <a:off x="6296015" y="3690421"/>
                <a:ext cx="187609" cy="315703"/>
              </a:xfrm>
              <a:prstGeom prst="cube">
                <a:avLst>
                  <a:gd name="adj" fmla="val 6502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29DBCAF1-2247-4D06-9F11-BC43D95F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41222" flipV="1">
                <a:off x="6375737" y="3791129"/>
                <a:ext cx="93782" cy="120094"/>
              </a:xfrm>
              <a:prstGeom prst="rect">
                <a:avLst/>
              </a:prstGeom>
            </p:spPr>
          </p:pic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7FCCC485-CFB0-4AA0-B3BE-153E42AFD44D}"/>
                  </a:ext>
                </a:extLst>
              </p:cNvPr>
              <p:cNvSpPr/>
              <p:nvPr/>
            </p:nvSpPr>
            <p:spPr>
              <a:xfrm>
                <a:off x="6297455" y="3848272"/>
                <a:ext cx="45719" cy="130402"/>
              </a:xfrm>
              <a:prstGeom prst="cub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03EAAAB-0C04-4AC6-A8FA-5A950DAB7B88}"/>
                </a:ext>
              </a:extLst>
            </p:cNvPr>
            <p:cNvSpPr/>
            <p:nvPr/>
          </p:nvSpPr>
          <p:spPr>
            <a:xfrm>
              <a:off x="6219498" y="1633538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B56CFD8-09E1-4FF6-9FE0-FF120C1584C0}"/>
                </a:ext>
              </a:extLst>
            </p:cNvPr>
            <p:cNvSpPr/>
            <p:nvPr/>
          </p:nvSpPr>
          <p:spPr>
            <a:xfrm>
              <a:off x="6229558" y="1622334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5A0703C-062E-4437-ADF9-F2B158177484}"/>
                </a:ext>
              </a:extLst>
            </p:cNvPr>
            <p:cNvSpPr/>
            <p:nvPr/>
          </p:nvSpPr>
          <p:spPr>
            <a:xfrm>
              <a:off x="6225714" y="1624397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3A6B303-DFDB-4C30-BADD-0E644336BF0E}"/>
                </a:ext>
              </a:extLst>
            </p:cNvPr>
            <p:cNvSpPr txBox="1"/>
            <p:nvPr/>
          </p:nvSpPr>
          <p:spPr>
            <a:xfrm rot="18900000">
              <a:off x="7048001" y="2670771"/>
              <a:ext cx="1993140" cy="369332"/>
            </a:xfrm>
            <a:prstGeom prst="rect">
              <a:avLst/>
            </a:prstGeom>
            <a:noFill/>
            <a:scene3d>
              <a:camera prst="orthographicFront">
                <a:rot lat="20999999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ffectLst>
                    <a:glow rad="139700">
                      <a:schemeClr val="tx1">
                        <a:lumMod val="65000"/>
                        <a:lumOff val="3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Sans Pro Black" panose="020B0604020202020204" pitchFamily="34" charset="0"/>
                </a:rPr>
                <a:t>Projector</a:t>
              </a:r>
              <a:endParaRPr lang="ko-KR" altLang="en-US" b="1" dirty="0"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urce Sans Pro Black" panose="020B060402020202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E9DC67F-3E84-4DE6-B8BC-08A3805DFBAD}"/>
                </a:ext>
              </a:extLst>
            </p:cNvPr>
            <p:cNvGrpSpPr/>
            <p:nvPr/>
          </p:nvGrpSpPr>
          <p:grpSpPr>
            <a:xfrm>
              <a:off x="4993816" y="4053993"/>
              <a:ext cx="252374" cy="237834"/>
              <a:chOff x="4991839" y="4349931"/>
              <a:chExt cx="252374" cy="23783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58034DB-F207-4D30-972C-2BC2B1F2F157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FA4746F-63C9-4132-925B-45C209F7CDAA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</p:grpSpPr>
            <p:sp>
              <p:nvSpPr>
                <p:cNvPr id="2" name="정육면체 1">
                  <a:extLst>
                    <a:ext uri="{FF2B5EF4-FFF2-40B4-BE49-F238E27FC236}">
                      <a16:creationId xmlns:a16="http://schemas.microsoft.com/office/drawing/2014/main" id="{375C499F-2D58-4C30-BAB5-6BBA6829C015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235A7FC-218C-4C16-BCD8-8D034C063255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C10B3DF-042B-42D9-8ECD-9E4C410D16CD}"/>
                </a:ext>
              </a:extLst>
            </p:cNvPr>
            <p:cNvGrpSpPr/>
            <p:nvPr/>
          </p:nvGrpSpPr>
          <p:grpSpPr>
            <a:xfrm>
              <a:off x="5246303" y="4047427"/>
              <a:ext cx="252374" cy="237834"/>
              <a:chOff x="4991839" y="4349931"/>
              <a:chExt cx="252374" cy="237834"/>
            </a:xfrm>
            <a:solidFill>
              <a:srgbClr val="C00000"/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68C81D4-9E97-4FC1-AF3C-60391673583D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C49573B2-A07F-4A80-84BA-362BDB2A8B58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0" name="정육면체 109">
                  <a:extLst>
                    <a:ext uri="{FF2B5EF4-FFF2-40B4-BE49-F238E27FC236}">
                      <a16:creationId xmlns:a16="http://schemas.microsoft.com/office/drawing/2014/main" id="{8F91C3D7-EC83-4D6D-A53D-40B3B8707C88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9390068-580E-4B97-BA54-5AADE4340D3F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D07D5AE-4461-4B59-83A8-DFE33BB6CE8E}"/>
                </a:ext>
              </a:extLst>
            </p:cNvPr>
            <p:cNvGrpSpPr/>
            <p:nvPr/>
          </p:nvGrpSpPr>
          <p:grpSpPr>
            <a:xfrm>
              <a:off x="5495794" y="4046488"/>
              <a:ext cx="252374" cy="237834"/>
              <a:chOff x="4991839" y="4349931"/>
              <a:chExt cx="252374" cy="23783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2C2C4A46-CC81-4F61-AECD-48486B0A7579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0E5A22F-0C79-4B16-8657-04A7F636F4E3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7" name="정육면체 116">
                  <a:extLst>
                    <a:ext uri="{FF2B5EF4-FFF2-40B4-BE49-F238E27FC236}">
                      <a16:creationId xmlns:a16="http://schemas.microsoft.com/office/drawing/2014/main" id="{82A657AE-E19A-43BF-B504-38D76F697B5D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F0B7302-F9EB-40F3-9B71-9C3975EF50F7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6524F5A-5D1A-4499-80F6-49B24D7AB9CC}"/>
                </a:ext>
              </a:extLst>
            </p:cNvPr>
            <p:cNvSpPr/>
            <p:nvPr/>
          </p:nvSpPr>
          <p:spPr>
            <a:xfrm>
              <a:off x="4824405" y="1653540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FE06342-4048-48F2-888E-5DAE7BC89B07}"/>
                </a:ext>
              </a:extLst>
            </p:cNvPr>
            <p:cNvSpPr/>
            <p:nvPr/>
          </p:nvSpPr>
          <p:spPr>
            <a:xfrm>
              <a:off x="4824315" y="1647154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1F9F653-8D2F-46AF-9092-C311D59DDCFD}"/>
                </a:ext>
              </a:extLst>
            </p:cNvPr>
            <p:cNvSpPr/>
            <p:nvPr/>
          </p:nvSpPr>
          <p:spPr>
            <a:xfrm>
              <a:off x="4833811" y="1645576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F98A7E2-F300-453B-AF85-76D4C60FA8AB}"/>
                </a:ext>
              </a:extLst>
            </p:cNvPr>
            <p:cNvSpPr/>
            <p:nvPr/>
          </p:nvSpPr>
          <p:spPr>
            <a:xfrm>
              <a:off x="4838716" y="1648069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A9EE3D4-98A9-41B0-BEE9-E40564E40844}"/>
                </a:ext>
              </a:extLst>
            </p:cNvPr>
            <p:cNvSpPr/>
            <p:nvPr/>
          </p:nvSpPr>
          <p:spPr>
            <a:xfrm>
              <a:off x="5246190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4E7AB92-160B-4664-9394-770125E778F1}"/>
                </a:ext>
              </a:extLst>
            </p:cNvPr>
            <p:cNvSpPr/>
            <p:nvPr/>
          </p:nvSpPr>
          <p:spPr>
            <a:xfrm>
              <a:off x="5252688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365C4C2-822C-4A71-9195-FE67F6D0CB5D}"/>
                </a:ext>
              </a:extLst>
            </p:cNvPr>
            <p:cNvSpPr/>
            <p:nvPr/>
          </p:nvSpPr>
          <p:spPr>
            <a:xfrm>
              <a:off x="5241484" y="164739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47DBFEB-1526-485B-ACE6-9F3B73D154B6}"/>
                </a:ext>
              </a:extLst>
            </p:cNvPr>
            <p:cNvSpPr/>
            <p:nvPr/>
          </p:nvSpPr>
          <p:spPr>
            <a:xfrm>
              <a:off x="5255081" y="1644236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4A9C31C-2A2E-49DF-92D2-F59DBA0B0FFE}"/>
                </a:ext>
              </a:extLst>
            </p:cNvPr>
            <p:cNvSpPr/>
            <p:nvPr/>
          </p:nvSpPr>
          <p:spPr>
            <a:xfrm>
              <a:off x="5013971" y="422485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BC3FB97-2E2D-4602-BBF3-17717C2442AF}"/>
                </a:ext>
              </a:extLst>
            </p:cNvPr>
            <p:cNvSpPr/>
            <p:nvPr/>
          </p:nvSpPr>
          <p:spPr>
            <a:xfrm>
              <a:off x="5266429" y="4214986"/>
              <a:ext cx="45720" cy="457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C46E753-7B3F-41A6-B533-C253855ED598}"/>
                </a:ext>
              </a:extLst>
            </p:cNvPr>
            <p:cNvSpPr/>
            <p:nvPr/>
          </p:nvSpPr>
          <p:spPr>
            <a:xfrm>
              <a:off x="5535576" y="164306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6BF2EE-A456-4B26-9C9E-654AC2BD0751}"/>
                </a:ext>
              </a:extLst>
            </p:cNvPr>
            <p:cNvSpPr/>
            <p:nvPr/>
          </p:nvSpPr>
          <p:spPr>
            <a:xfrm>
              <a:off x="5544766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B8216DC-249A-4F35-A157-777E23D5984F}"/>
                </a:ext>
              </a:extLst>
            </p:cNvPr>
            <p:cNvSpPr/>
            <p:nvPr/>
          </p:nvSpPr>
          <p:spPr>
            <a:xfrm>
              <a:off x="5531722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896836-6262-4C8E-AC04-6EA5F90DD596}"/>
                </a:ext>
              </a:extLst>
            </p:cNvPr>
            <p:cNvSpPr/>
            <p:nvPr/>
          </p:nvSpPr>
          <p:spPr>
            <a:xfrm>
              <a:off x="5540912" y="162877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7655F08-20F4-4642-B1BE-9659343601E1}"/>
                </a:ext>
              </a:extLst>
            </p:cNvPr>
            <p:cNvSpPr/>
            <p:nvPr/>
          </p:nvSpPr>
          <p:spPr>
            <a:xfrm>
              <a:off x="5522552" y="4212958"/>
              <a:ext cx="45720" cy="457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558C9E3-B54F-4B3C-9636-F3A77446CB6B}"/>
              </a:ext>
            </a:extLst>
          </p:cNvPr>
          <p:cNvGrpSpPr/>
          <p:nvPr/>
        </p:nvGrpSpPr>
        <p:grpSpPr>
          <a:xfrm>
            <a:off x="6206344" y="3573780"/>
            <a:ext cx="1594631" cy="512340"/>
            <a:chOff x="6206344" y="3573780"/>
            <a:chExt cx="1594631" cy="5123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005DBD-23AD-4021-808A-90F6CD259618}"/>
                </a:ext>
              </a:extLst>
            </p:cNvPr>
            <p:cNvSpPr txBox="1"/>
            <p:nvPr/>
          </p:nvSpPr>
          <p:spPr>
            <a:xfrm>
              <a:off x="6206344" y="3573780"/>
              <a:ext cx="574041" cy="5123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69D111F-1DC9-4F6B-ABF1-CEF6E36B1F1D}"/>
                </a:ext>
              </a:extLst>
            </p:cNvPr>
            <p:cNvCxnSpPr>
              <a:stCxn id="53" idx="3"/>
            </p:cNvCxnSpPr>
            <p:nvPr/>
          </p:nvCxnSpPr>
          <p:spPr>
            <a:xfrm flipV="1">
              <a:off x="6780385" y="3804224"/>
              <a:ext cx="1020590" cy="257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2F77099-46A1-4519-AA0F-2D4F54FDF76B}"/>
              </a:ext>
            </a:extLst>
          </p:cNvPr>
          <p:cNvSpPr txBox="1"/>
          <p:nvPr/>
        </p:nvSpPr>
        <p:spPr>
          <a:xfrm>
            <a:off x="8031480" y="3429000"/>
            <a:ext cx="270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빔 프로젝터를 </a:t>
            </a:r>
            <a:r>
              <a:rPr lang="ko-KR" altLang="en-US" dirty="0" err="1">
                <a:solidFill>
                  <a:srgbClr val="FF0000"/>
                </a:solidFill>
              </a:rPr>
              <a:t>켜기위해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가 필요함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2DD8FAB-A127-49F6-B5FC-4B98CE5390B5}"/>
              </a:ext>
            </a:extLst>
          </p:cNvPr>
          <p:cNvGrpSpPr/>
          <p:nvPr/>
        </p:nvGrpSpPr>
        <p:grpSpPr>
          <a:xfrm>
            <a:off x="3524250" y="3573780"/>
            <a:ext cx="963190" cy="472708"/>
            <a:chOff x="3524250" y="3573780"/>
            <a:chExt cx="963190" cy="4727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F40F45-71A8-4B33-9656-96F70669C823}"/>
                </a:ext>
              </a:extLst>
            </p:cNvPr>
            <p:cNvSpPr txBox="1"/>
            <p:nvPr/>
          </p:nvSpPr>
          <p:spPr>
            <a:xfrm>
              <a:off x="3901979" y="3573780"/>
              <a:ext cx="585461" cy="47270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E1F9381-EFD4-4E5C-96F2-6409A51294BB}"/>
                </a:ext>
              </a:extLst>
            </p:cNvPr>
            <p:cNvCxnSpPr>
              <a:stCxn id="42" idx="1"/>
            </p:cNvCxnSpPr>
            <p:nvPr/>
          </p:nvCxnSpPr>
          <p:spPr>
            <a:xfrm flipH="1" flipV="1">
              <a:off x="3524250" y="3804224"/>
              <a:ext cx="377729" cy="5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CDB69BE-A656-43D1-9A7C-B2BB5EC7EEF4}"/>
              </a:ext>
            </a:extLst>
          </p:cNvPr>
          <p:cNvSpPr txBox="1"/>
          <p:nvPr/>
        </p:nvSpPr>
        <p:spPr>
          <a:xfrm>
            <a:off x="1686518" y="3360992"/>
            <a:ext cx="1980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선을 찾아 </a:t>
            </a:r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선을 </a:t>
            </a:r>
            <a:r>
              <a:rPr lang="ko-KR" altLang="en-US" dirty="0" err="1">
                <a:solidFill>
                  <a:srgbClr val="FF0000"/>
                </a:solidFill>
              </a:rPr>
              <a:t>연결후</a:t>
            </a:r>
            <a:r>
              <a:rPr lang="ko-KR" altLang="en-US" dirty="0">
                <a:solidFill>
                  <a:srgbClr val="FF0000"/>
                </a:solidFill>
              </a:rPr>
              <a:t> 전원을 </a:t>
            </a:r>
            <a:r>
              <a:rPr lang="ko-KR" altLang="en-US" dirty="0" err="1">
                <a:solidFill>
                  <a:srgbClr val="FF0000"/>
                </a:solidFill>
              </a:rPr>
              <a:t>켜야함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2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769650D0-BB46-4382-848C-468064489AF7}"/>
              </a:ext>
            </a:extLst>
          </p:cNvPr>
          <p:cNvGrpSpPr/>
          <p:nvPr/>
        </p:nvGrpSpPr>
        <p:grpSpPr>
          <a:xfrm>
            <a:off x="1473889" y="161384"/>
            <a:ext cx="9944100" cy="5924550"/>
            <a:chOff x="1473889" y="161384"/>
            <a:chExt cx="9944100" cy="592455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7E63564-309A-4B68-9224-A3B795A64454}"/>
                </a:ext>
              </a:extLst>
            </p:cNvPr>
            <p:cNvGrpSpPr/>
            <p:nvPr/>
          </p:nvGrpSpPr>
          <p:grpSpPr>
            <a:xfrm>
              <a:off x="1473889" y="161384"/>
              <a:ext cx="9944100" cy="5924550"/>
              <a:chOff x="1451579" y="184244"/>
              <a:chExt cx="9944100" cy="592455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E10F3B1-BB9F-4E61-9DE0-587883020BDB}"/>
                  </a:ext>
                </a:extLst>
              </p:cNvPr>
              <p:cNvGrpSpPr/>
              <p:nvPr/>
            </p:nvGrpSpPr>
            <p:grpSpPr>
              <a:xfrm>
                <a:off x="1451579" y="184244"/>
                <a:ext cx="9944100" cy="5924550"/>
                <a:chOff x="1451579" y="184244"/>
                <a:chExt cx="9944100" cy="5924550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4A4996E3-CF78-4ACD-9E2E-04670D5BED51}"/>
                    </a:ext>
                  </a:extLst>
                </p:cNvPr>
                <p:cNvGrpSpPr/>
                <p:nvPr/>
              </p:nvGrpSpPr>
              <p:grpSpPr>
                <a:xfrm>
                  <a:off x="1451579" y="184244"/>
                  <a:ext cx="9944100" cy="5924550"/>
                  <a:chOff x="1451579" y="184244"/>
                  <a:chExt cx="9944100" cy="5924550"/>
                </a:xfrm>
              </p:grpSpPr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EF6046A3-C0A2-48C5-9CE7-BE33ADE4A7A1}"/>
                      </a:ext>
                    </a:extLst>
                  </p:cNvPr>
                  <p:cNvGrpSpPr/>
                  <p:nvPr/>
                </p:nvGrpSpPr>
                <p:grpSpPr>
                  <a:xfrm>
                    <a:off x="1451579" y="184244"/>
                    <a:ext cx="9944100" cy="5924550"/>
                    <a:chOff x="1171575" y="257175"/>
                    <a:chExt cx="9944100" cy="5924550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E93FCA0F-A8C2-406A-B739-44E2A0FE76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575" y="257175"/>
                      <a:ext cx="9944100" cy="592455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dk1">
                            <a:lumMod val="67000"/>
                          </a:schemeClr>
                        </a:gs>
                        <a:gs pos="48000">
                          <a:schemeClr val="dk1">
                            <a:lumMod val="97000"/>
                            <a:lumOff val="3000"/>
                          </a:schemeClr>
                        </a:gs>
                        <a:gs pos="100000">
                          <a:schemeClr val="dk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</a:gradFill>
                    <a:ln>
                      <a:noFill/>
                    </a:ln>
                  </p:spPr>
                  <p:txBody>
                    <a:bodyPr vert="eaVert" wrap="square" rtlCol="0">
                      <a:spAutoFit/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5" name="화살표: 왼쪽 4">
                      <a:extLst>
                        <a:ext uri="{FF2B5EF4-FFF2-40B4-BE49-F238E27FC236}">
                          <a16:creationId xmlns:a16="http://schemas.microsoft.com/office/drawing/2014/main" id="{AC137069-B756-4EB7-9BBE-DD2731E766A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428982" y="5646632"/>
                      <a:ext cx="591443" cy="389261"/>
                    </a:xfrm>
                    <a:prstGeom prst="leftArrow">
                      <a:avLst>
                        <a:gd name="adj1" fmla="val 41111"/>
                        <a:gd name="adj2" fmla="val 54444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" name="타원 7">
                    <a:extLst>
                      <a:ext uri="{FF2B5EF4-FFF2-40B4-BE49-F238E27FC236}">
                        <a16:creationId xmlns:a16="http://schemas.microsoft.com/office/drawing/2014/main" id="{E91FCBBA-6FFB-450A-8A24-2B2199A1822B}"/>
                      </a:ext>
                    </a:extLst>
                  </p:cNvPr>
                  <p:cNvSpPr/>
                  <p:nvPr/>
                </p:nvSpPr>
                <p:spPr>
                  <a:xfrm>
                    <a:off x="5200072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>
                    <a:extLst>
                      <a:ext uri="{FF2B5EF4-FFF2-40B4-BE49-F238E27FC236}">
                        <a16:creationId xmlns:a16="http://schemas.microsoft.com/office/drawing/2014/main" id="{F579F8E9-AF86-4671-9C2C-DEFCD7884934}"/>
                      </a:ext>
                    </a:extLst>
                  </p:cNvPr>
                  <p:cNvSpPr/>
                  <p:nvPr/>
                </p:nvSpPr>
                <p:spPr>
                  <a:xfrm>
                    <a:off x="5200072" y="295322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AD084781-E0F1-4333-839F-C0852E3CDE1D}"/>
                      </a:ext>
                    </a:extLst>
                  </p:cNvPr>
                  <p:cNvSpPr/>
                  <p:nvPr/>
                </p:nvSpPr>
                <p:spPr>
                  <a:xfrm>
                    <a:off x="7555345" y="202837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0AB328A4-89F5-435E-A293-35B528AA2B04}"/>
                      </a:ext>
                    </a:extLst>
                  </p:cNvPr>
                  <p:cNvSpPr/>
                  <p:nvPr/>
                </p:nvSpPr>
                <p:spPr>
                  <a:xfrm>
                    <a:off x="7555345" y="304618"/>
                    <a:ext cx="73892" cy="7389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원통형 15">
                    <a:extLst>
                      <a:ext uri="{FF2B5EF4-FFF2-40B4-BE49-F238E27FC236}">
                        <a16:creationId xmlns:a16="http://schemas.microsoft.com/office/drawing/2014/main" id="{38761CDB-0697-4AE9-90EE-F82BD3F66E5D}"/>
                      </a:ext>
                    </a:extLst>
                  </p:cNvPr>
                  <p:cNvSpPr/>
                  <p:nvPr/>
                </p:nvSpPr>
                <p:spPr>
                  <a:xfrm>
                    <a:off x="5971046" y="589427"/>
                    <a:ext cx="905164" cy="1068112"/>
                  </a:xfrm>
                  <a:prstGeom prst="can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" name="원통형 14">
                    <a:extLst>
                      <a:ext uri="{FF2B5EF4-FFF2-40B4-BE49-F238E27FC236}">
                        <a16:creationId xmlns:a16="http://schemas.microsoft.com/office/drawing/2014/main" id="{2802AAF1-8C4B-41A2-8CFD-D0C3E9E64FC8}"/>
                      </a:ext>
                    </a:extLst>
                  </p:cNvPr>
                  <p:cNvSpPr/>
                  <p:nvPr/>
                </p:nvSpPr>
                <p:spPr>
                  <a:xfrm>
                    <a:off x="5698574" y="184244"/>
                    <a:ext cx="1450109" cy="656748"/>
                  </a:xfrm>
                  <a:prstGeom prst="can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2DCD4361-454C-4792-848B-1241D75CBF5E}"/>
                      </a:ext>
                    </a:extLst>
                  </p:cNvPr>
                  <p:cNvSpPr/>
                  <p:nvPr/>
                </p:nvSpPr>
                <p:spPr>
                  <a:xfrm>
                    <a:off x="5149011" y="184244"/>
                    <a:ext cx="2549236" cy="22215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정육면체 26">
                  <a:extLst>
                    <a:ext uri="{FF2B5EF4-FFF2-40B4-BE49-F238E27FC236}">
                      <a16:creationId xmlns:a16="http://schemas.microsoft.com/office/drawing/2014/main" id="{014E736E-3C12-4307-9D0D-B5F6CA3BC256}"/>
                    </a:ext>
                  </a:extLst>
                </p:cNvPr>
                <p:cNvSpPr/>
                <p:nvPr/>
              </p:nvSpPr>
              <p:spPr>
                <a:xfrm>
                  <a:off x="3879669" y="1752069"/>
                  <a:ext cx="4682574" cy="3011055"/>
                </a:xfrm>
                <a:prstGeom prst="cube">
                  <a:avLst>
                    <a:gd name="adj" fmla="val 60957"/>
                  </a:avLst>
                </a:prstGeom>
                <a:gradFill>
                  <a:gsLst>
                    <a:gs pos="0">
                      <a:schemeClr val="dk1">
                        <a:lumMod val="67000"/>
                      </a:schemeClr>
                    </a:gs>
                    <a:gs pos="0">
                      <a:schemeClr val="dk1">
                        <a:lumMod val="97000"/>
                        <a:lumOff val="3000"/>
                      </a:schemeClr>
                    </a:gs>
                    <a:gs pos="2000">
                      <a:srgbClr val="333333"/>
                    </a:gs>
                    <a:gs pos="4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33FDCCE3-0623-42AB-AB1D-F1EF47B28C12}"/>
                  </a:ext>
                </a:extLst>
              </p:cNvPr>
              <p:cNvSpPr/>
              <p:nvPr/>
            </p:nvSpPr>
            <p:spPr>
              <a:xfrm rot="5400000">
                <a:off x="5190537" y="1703613"/>
                <a:ext cx="1045891" cy="515126"/>
              </a:xfrm>
              <a:custGeom>
                <a:avLst/>
                <a:gdLst>
                  <a:gd name="connsiteX0" fmla="*/ 0 w 1045891"/>
                  <a:gd name="connsiteY0" fmla="*/ 503452 h 515126"/>
                  <a:gd name="connsiteX1" fmla="*/ 1 w 1045891"/>
                  <a:gd name="connsiteY1" fmla="*/ 11675 h 515126"/>
                  <a:gd name="connsiteX2" fmla="*/ 0 w 1045891"/>
                  <a:gd name="connsiteY2" fmla="*/ 11674 h 515126"/>
                  <a:gd name="connsiteX3" fmla="*/ 46695 w 1045891"/>
                  <a:gd name="connsiteY3" fmla="*/ 0 h 515126"/>
                  <a:gd name="connsiteX4" fmla="*/ 46696 w 1045891"/>
                  <a:gd name="connsiteY4" fmla="*/ 0 h 515126"/>
                  <a:gd name="connsiteX5" fmla="*/ 46696 w 1045891"/>
                  <a:gd name="connsiteY5" fmla="*/ 0 h 515126"/>
                  <a:gd name="connsiteX6" fmla="*/ 93391 w 1045891"/>
                  <a:gd name="connsiteY6" fmla="*/ 11674 h 515126"/>
                  <a:gd name="connsiteX7" fmla="*/ 93390 w 1045891"/>
                  <a:gd name="connsiteY7" fmla="*/ 416066 h 515126"/>
                  <a:gd name="connsiteX8" fmla="*/ 1033508 w 1045891"/>
                  <a:gd name="connsiteY8" fmla="*/ 416066 h 515126"/>
                  <a:gd name="connsiteX9" fmla="*/ 1045891 w 1045891"/>
                  <a:gd name="connsiteY9" fmla="*/ 465596 h 515126"/>
                  <a:gd name="connsiteX10" fmla="*/ 1033508 w 1045891"/>
                  <a:gd name="connsiteY10" fmla="*/ 515126 h 515126"/>
                  <a:gd name="connsiteX11" fmla="*/ 46700 w 1045891"/>
                  <a:gd name="connsiteY11" fmla="*/ 515126 h 515126"/>
                  <a:gd name="connsiteX12" fmla="*/ 46695 w 1045891"/>
                  <a:gd name="connsiteY12" fmla="*/ 515126 h 515126"/>
                  <a:gd name="connsiteX13" fmla="*/ 46690 w 1045891"/>
                  <a:gd name="connsiteY13" fmla="*/ 515126 h 515126"/>
                  <a:gd name="connsiteX14" fmla="*/ 42272 w 1045891"/>
                  <a:gd name="connsiteY14" fmla="*/ 515126 h 515126"/>
                  <a:gd name="connsiteX15" fmla="*/ 41623 w 1045891"/>
                  <a:gd name="connsiteY15" fmla="*/ 514601 h 515126"/>
                  <a:gd name="connsiteX16" fmla="*/ 13677 w 1045891"/>
                  <a:gd name="connsiteY16" fmla="*/ 511707 h 515126"/>
                  <a:gd name="connsiteX17" fmla="*/ 0 w 1045891"/>
                  <a:gd name="connsiteY17" fmla="*/ 503452 h 51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5891" h="515126">
                    <a:moveTo>
                      <a:pt x="0" y="503452"/>
                    </a:moveTo>
                    <a:lnTo>
                      <a:pt x="1" y="11675"/>
                    </a:lnTo>
                    <a:lnTo>
                      <a:pt x="0" y="11674"/>
                    </a:lnTo>
                    <a:cubicBezTo>
                      <a:pt x="0" y="5227"/>
                      <a:pt x="20906" y="0"/>
                      <a:pt x="46695" y="0"/>
                    </a:cubicBezTo>
                    <a:lnTo>
                      <a:pt x="46696" y="0"/>
                    </a:lnTo>
                    <a:lnTo>
                      <a:pt x="46696" y="0"/>
                    </a:lnTo>
                    <a:cubicBezTo>
                      <a:pt x="72485" y="0"/>
                      <a:pt x="93391" y="5227"/>
                      <a:pt x="93391" y="11674"/>
                    </a:cubicBezTo>
                    <a:lnTo>
                      <a:pt x="93390" y="416066"/>
                    </a:lnTo>
                    <a:lnTo>
                      <a:pt x="1033508" y="416066"/>
                    </a:lnTo>
                    <a:cubicBezTo>
                      <a:pt x="1040347" y="416066"/>
                      <a:pt x="1045891" y="438241"/>
                      <a:pt x="1045891" y="465596"/>
                    </a:cubicBezTo>
                    <a:cubicBezTo>
                      <a:pt x="1045891" y="492951"/>
                      <a:pt x="1040347" y="515126"/>
                      <a:pt x="1033508" y="515126"/>
                    </a:cubicBezTo>
                    <a:lnTo>
                      <a:pt x="46700" y="515126"/>
                    </a:lnTo>
                    <a:lnTo>
                      <a:pt x="46695" y="515126"/>
                    </a:lnTo>
                    <a:lnTo>
                      <a:pt x="46690" y="515126"/>
                    </a:lnTo>
                    <a:lnTo>
                      <a:pt x="42272" y="515126"/>
                    </a:lnTo>
                    <a:lnTo>
                      <a:pt x="41623" y="514601"/>
                    </a:lnTo>
                    <a:lnTo>
                      <a:pt x="13677" y="511707"/>
                    </a:lnTo>
                    <a:cubicBezTo>
                      <a:pt x="5226" y="509594"/>
                      <a:pt x="0" y="506676"/>
                      <a:pt x="0" y="50345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574E4D73-C988-42B5-A212-29F396A499C0}"/>
                  </a:ext>
                </a:extLst>
              </p:cNvPr>
              <p:cNvSpPr/>
              <p:nvPr/>
            </p:nvSpPr>
            <p:spPr>
              <a:xfrm rot="16200000">
                <a:off x="6606573" y="1699359"/>
                <a:ext cx="1050456" cy="519073"/>
              </a:xfrm>
              <a:custGeom>
                <a:avLst/>
                <a:gdLst>
                  <a:gd name="connsiteX0" fmla="*/ 1050456 w 1050456"/>
                  <a:gd name="connsiteY0" fmla="*/ 13457 h 519073"/>
                  <a:gd name="connsiteX1" fmla="*/ 1050456 w 1050456"/>
                  <a:gd name="connsiteY1" fmla="*/ 505616 h 519073"/>
                  <a:gd name="connsiteX2" fmla="*/ 1039403 w 1050456"/>
                  <a:gd name="connsiteY2" fmla="*/ 512287 h 519073"/>
                  <a:gd name="connsiteX3" fmla="*/ 1038330 w 1050456"/>
                  <a:gd name="connsiteY3" fmla="*/ 515180 h 519073"/>
                  <a:gd name="connsiteX4" fmla="*/ 1033510 w 1050456"/>
                  <a:gd name="connsiteY4" fmla="*/ 519073 h 519073"/>
                  <a:gd name="connsiteX5" fmla="*/ 996634 w 1050456"/>
                  <a:gd name="connsiteY5" fmla="*/ 519073 h 519073"/>
                  <a:gd name="connsiteX6" fmla="*/ 996629 w 1050456"/>
                  <a:gd name="connsiteY6" fmla="*/ 519073 h 519073"/>
                  <a:gd name="connsiteX7" fmla="*/ 996624 w 1050456"/>
                  <a:gd name="connsiteY7" fmla="*/ 519073 h 519073"/>
                  <a:gd name="connsiteX8" fmla="*/ 12383 w 1050456"/>
                  <a:gd name="connsiteY8" fmla="*/ 519073 h 519073"/>
                  <a:gd name="connsiteX9" fmla="*/ 0 w 1050456"/>
                  <a:gd name="connsiteY9" fmla="*/ 469543 h 519073"/>
                  <a:gd name="connsiteX10" fmla="*/ 12383 w 1050456"/>
                  <a:gd name="connsiteY10" fmla="*/ 420013 h 519073"/>
                  <a:gd name="connsiteX11" fmla="*/ 942802 w 1050456"/>
                  <a:gd name="connsiteY11" fmla="*/ 420013 h 519073"/>
                  <a:gd name="connsiteX12" fmla="*/ 942802 w 1050456"/>
                  <a:gd name="connsiteY12" fmla="*/ 13457 h 519073"/>
                  <a:gd name="connsiteX13" fmla="*/ 996629 w 1050456"/>
                  <a:gd name="connsiteY13" fmla="*/ 0 h 519073"/>
                  <a:gd name="connsiteX14" fmla="*/ 1050456 w 1050456"/>
                  <a:gd name="connsiteY14" fmla="*/ 13457 h 519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50456" h="519073">
                    <a:moveTo>
                      <a:pt x="1050456" y="13457"/>
                    </a:moveTo>
                    <a:lnTo>
                      <a:pt x="1050456" y="505616"/>
                    </a:lnTo>
                    <a:lnTo>
                      <a:pt x="1039403" y="512287"/>
                    </a:lnTo>
                    <a:lnTo>
                      <a:pt x="1038330" y="515180"/>
                    </a:lnTo>
                    <a:cubicBezTo>
                      <a:pt x="1036849" y="517687"/>
                      <a:pt x="1035220" y="519073"/>
                      <a:pt x="1033510" y="519073"/>
                    </a:cubicBezTo>
                    <a:lnTo>
                      <a:pt x="996634" y="519073"/>
                    </a:lnTo>
                    <a:lnTo>
                      <a:pt x="996629" y="519073"/>
                    </a:lnTo>
                    <a:lnTo>
                      <a:pt x="996624" y="519073"/>
                    </a:lnTo>
                    <a:lnTo>
                      <a:pt x="12383" y="519073"/>
                    </a:lnTo>
                    <a:cubicBezTo>
                      <a:pt x="5544" y="519073"/>
                      <a:pt x="0" y="496898"/>
                      <a:pt x="0" y="469543"/>
                    </a:cubicBezTo>
                    <a:cubicBezTo>
                      <a:pt x="0" y="442188"/>
                      <a:pt x="5544" y="420013"/>
                      <a:pt x="12383" y="420013"/>
                    </a:cubicBezTo>
                    <a:lnTo>
                      <a:pt x="942802" y="420013"/>
                    </a:lnTo>
                    <a:lnTo>
                      <a:pt x="942802" y="13457"/>
                    </a:lnTo>
                    <a:cubicBezTo>
                      <a:pt x="942802" y="6025"/>
                      <a:pt x="966901" y="0"/>
                      <a:pt x="996629" y="0"/>
                    </a:cubicBezTo>
                    <a:cubicBezTo>
                      <a:pt x="1026357" y="0"/>
                      <a:pt x="1050456" y="6025"/>
                      <a:pt x="1050456" y="1345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원통형 60">
                <a:extLst>
                  <a:ext uri="{FF2B5EF4-FFF2-40B4-BE49-F238E27FC236}">
                    <a16:creationId xmlns:a16="http://schemas.microsoft.com/office/drawing/2014/main" id="{09CDF4C6-19C4-4A5D-8710-37491DFD397F}"/>
                  </a:ext>
                </a:extLst>
              </p:cNvPr>
              <p:cNvSpPr/>
              <p:nvPr/>
            </p:nvSpPr>
            <p:spPr>
              <a:xfrm>
                <a:off x="7215100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통형 62">
                <a:extLst>
                  <a:ext uri="{FF2B5EF4-FFF2-40B4-BE49-F238E27FC236}">
                    <a16:creationId xmlns:a16="http://schemas.microsoft.com/office/drawing/2014/main" id="{157A1523-B8BC-419F-B954-9B87FB885F15}"/>
                  </a:ext>
                </a:extLst>
              </p:cNvPr>
              <p:cNvSpPr/>
              <p:nvPr/>
            </p:nvSpPr>
            <p:spPr>
              <a:xfrm>
                <a:off x="5388317" y="2461262"/>
                <a:ext cx="243840" cy="45719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59900F3-CE28-4113-898B-49EEA6970A44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00" y="3573780"/>
              <a:ext cx="0" cy="647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73AA167-8420-488F-8AEF-A4AA26B62028}"/>
                </a:ext>
              </a:extLst>
            </p:cNvPr>
            <p:cNvCxnSpPr/>
            <p:nvPr/>
          </p:nvCxnSpPr>
          <p:spPr>
            <a:xfrm flipH="1">
              <a:off x="5554980" y="4221480"/>
              <a:ext cx="3505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02B6021-8B2B-45CC-988E-B1E456656BE3}"/>
                </a:ext>
              </a:extLst>
            </p:cNvPr>
            <p:cNvCxnSpPr/>
            <p:nvPr/>
          </p:nvCxnSpPr>
          <p:spPr>
            <a:xfrm>
              <a:off x="5554980" y="4221480"/>
              <a:ext cx="0" cy="531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08FC4FB-388D-4F9B-8ED6-A40948373099}"/>
                </a:ext>
              </a:extLst>
            </p:cNvPr>
            <p:cNvSpPr/>
            <p:nvPr/>
          </p:nvSpPr>
          <p:spPr>
            <a:xfrm>
              <a:off x="6154992" y="41789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93BEBA1-BF3F-48F7-90B6-4A0B15C50068}"/>
                </a:ext>
              </a:extLst>
            </p:cNvPr>
            <p:cNvSpPr/>
            <p:nvPr/>
          </p:nvSpPr>
          <p:spPr>
            <a:xfrm>
              <a:off x="6282367" y="41080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58B83E9-5D29-4B95-95D7-096799C4C3EE}"/>
                </a:ext>
              </a:extLst>
            </p:cNvPr>
            <p:cNvSpPr/>
            <p:nvPr/>
          </p:nvSpPr>
          <p:spPr>
            <a:xfrm>
              <a:off x="6409939" y="418548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5E68F39-AD8C-48CD-A294-F48BCF6B5E46}"/>
                </a:ext>
              </a:extLst>
            </p:cNvPr>
            <p:cNvSpPr/>
            <p:nvPr/>
          </p:nvSpPr>
          <p:spPr>
            <a:xfrm>
              <a:off x="6085026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416717A-FCBC-4BFB-A7D7-7F5A8B8C9BA5}"/>
                </a:ext>
              </a:extLst>
            </p:cNvPr>
            <p:cNvSpPr/>
            <p:nvPr/>
          </p:nvSpPr>
          <p:spPr>
            <a:xfrm>
              <a:off x="6157026" y="450657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A546002-C65A-413A-8859-F7604716D12D}"/>
                </a:ext>
              </a:extLst>
            </p:cNvPr>
            <p:cNvSpPr/>
            <p:nvPr/>
          </p:nvSpPr>
          <p:spPr>
            <a:xfrm>
              <a:off x="6284771" y="4464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FB071C8-E651-4806-A683-E755405027BC}"/>
                </a:ext>
              </a:extLst>
            </p:cNvPr>
            <p:cNvSpPr/>
            <p:nvPr/>
          </p:nvSpPr>
          <p:spPr>
            <a:xfrm>
              <a:off x="6415976" y="4492302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7E09FA3-A030-4EA9-9A7D-9198D17D2AF3}"/>
                </a:ext>
              </a:extLst>
            </p:cNvPr>
            <p:cNvSpPr/>
            <p:nvPr/>
          </p:nvSpPr>
          <p:spPr>
            <a:xfrm>
              <a:off x="6496983" y="4275311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C0EBF877-CA88-45E4-94A1-F52D83AFA3C9}"/>
                </a:ext>
              </a:extLst>
            </p:cNvPr>
            <p:cNvSpPr/>
            <p:nvPr/>
          </p:nvSpPr>
          <p:spPr>
            <a:xfrm>
              <a:off x="6286501" y="42282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334F231-A4BD-43C1-AC60-0B2B0FA060D8}"/>
                </a:ext>
              </a:extLst>
            </p:cNvPr>
            <p:cNvSpPr/>
            <p:nvPr/>
          </p:nvSpPr>
          <p:spPr>
            <a:xfrm>
              <a:off x="6286501" y="4348486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BF2F0D5-13A2-4F1B-B983-57E14A222076}"/>
                </a:ext>
              </a:extLst>
            </p:cNvPr>
            <p:cNvSpPr/>
            <p:nvPr/>
          </p:nvSpPr>
          <p:spPr>
            <a:xfrm>
              <a:off x="6284771" y="4573734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28D87BD-6427-496E-948F-0B7AEAF4C204}"/>
                </a:ext>
              </a:extLst>
            </p:cNvPr>
            <p:cNvSpPr/>
            <p:nvPr/>
          </p:nvSpPr>
          <p:spPr>
            <a:xfrm>
              <a:off x="6496983" y="439954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16112F4-8753-4C7D-A175-25658D0F6FA9}"/>
                </a:ext>
              </a:extLst>
            </p:cNvPr>
            <p:cNvSpPr/>
            <p:nvPr/>
          </p:nvSpPr>
          <p:spPr>
            <a:xfrm>
              <a:off x="6076019" y="4269165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7D7CE3F6-2DAB-4642-8201-C3072F98DE11}"/>
                </a:ext>
              </a:extLst>
            </p:cNvPr>
            <p:cNvSpPr/>
            <p:nvPr/>
          </p:nvSpPr>
          <p:spPr>
            <a:xfrm>
              <a:off x="6177564" y="4285548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6A8854-F868-4D34-A4F8-197BE43C3771}"/>
                </a:ext>
              </a:extLst>
            </p:cNvPr>
            <p:cNvSpPr/>
            <p:nvPr/>
          </p:nvSpPr>
          <p:spPr>
            <a:xfrm>
              <a:off x="6184956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DD36407-A437-4037-B8CE-600CCAF87165}"/>
                </a:ext>
              </a:extLst>
            </p:cNvPr>
            <p:cNvSpPr/>
            <p:nvPr/>
          </p:nvSpPr>
          <p:spPr>
            <a:xfrm>
              <a:off x="6382010" y="42925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B3F69D3-67A6-4BBD-B0FE-3FAE31D282BD}"/>
                </a:ext>
              </a:extLst>
            </p:cNvPr>
            <p:cNvSpPr/>
            <p:nvPr/>
          </p:nvSpPr>
          <p:spPr>
            <a:xfrm>
              <a:off x="6382010" y="4392110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70D96653-904A-4994-B7C0-B7D9F7B5368B}"/>
                </a:ext>
              </a:extLst>
            </p:cNvPr>
            <p:cNvSpPr/>
            <p:nvPr/>
          </p:nvSpPr>
          <p:spPr>
            <a:xfrm>
              <a:off x="5059691" y="3631671"/>
              <a:ext cx="721216" cy="320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F52968F-A2C1-4FC7-8684-EF531006B33E}"/>
                </a:ext>
              </a:extLst>
            </p:cNvPr>
            <p:cNvSpPr/>
            <p:nvPr/>
          </p:nvSpPr>
          <p:spPr>
            <a:xfrm>
              <a:off x="5171321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523013F-C0B4-4FBF-986F-78EE57C0F66A}"/>
                </a:ext>
              </a:extLst>
            </p:cNvPr>
            <p:cNvSpPr/>
            <p:nvPr/>
          </p:nvSpPr>
          <p:spPr>
            <a:xfrm>
              <a:off x="5450228" y="3726180"/>
              <a:ext cx="239306" cy="103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954941B9-8374-4166-B872-08A6C8338247}"/>
                </a:ext>
              </a:extLst>
            </p:cNvPr>
            <p:cNvSpPr/>
            <p:nvPr/>
          </p:nvSpPr>
          <p:spPr>
            <a:xfrm>
              <a:off x="5165221" y="3734954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977C3FB4-9CD2-4288-A5FB-F709ECA4902A}"/>
                </a:ext>
              </a:extLst>
            </p:cNvPr>
            <p:cNvSpPr/>
            <p:nvPr/>
          </p:nvSpPr>
          <p:spPr>
            <a:xfrm>
              <a:off x="5165220" y="159392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A7FDCC95-4F82-4B59-893B-C84CE5CD1E61}"/>
                </a:ext>
              </a:extLst>
            </p:cNvPr>
            <p:cNvSpPr/>
            <p:nvPr/>
          </p:nvSpPr>
          <p:spPr>
            <a:xfrm>
              <a:off x="5173306" y="1602699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B30E087-73F8-47C9-AFF0-6A52160291C4}"/>
                </a:ext>
              </a:extLst>
            </p:cNvPr>
            <p:cNvSpPr/>
            <p:nvPr/>
          </p:nvSpPr>
          <p:spPr>
            <a:xfrm>
              <a:off x="5178786" y="1609375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3F79F11-3644-4EA9-A268-6A8798FA1E4D}"/>
                </a:ext>
              </a:extLst>
            </p:cNvPr>
            <p:cNvSpPr/>
            <p:nvPr/>
          </p:nvSpPr>
          <p:spPr>
            <a:xfrm>
              <a:off x="5184266" y="1598966"/>
              <a:ext cx="989771" cy="2213006"/>
            </a:xfrm>
            <a:custGeom>
              <a:avLst/>
              <a:gdLst>
                <a:gd name="connsiteX0" fmla="*/ 1062738 w 1131098"/>
                <a:gd name="connsiteY0" fmla="*/ 0 h 2218049"/>
                <a:gd name="connsiteX1" fmla="*/ 1047498 w 1131098"/>
                <a:gd name="connsiteY1" fmla="*/ 594360 h 2218049"/>
                <a:gd name="connsiteX2" fmla="*/ 232158 w 1131098"/>
                <a:gd name="connsiteY2" fmla="*/ 1341120 h 2218049"/>
                <a:gd name="connsiteX3" fmla="*/ 3558 w 1131098"/>
                <a:gd name="connsiteY3" fmla="*/ 2118360 h 2218049"/>
                <a:gd name="connsiteX4" fmla="*/ 94998 w 1131098"/>
                <a:gd name="connsiteY4" fmla="*/ 2217420 h 22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098" h="2218049">
                  <a:moveTo>
                    <a:pt x="1062738" y="0"/>
                  </a:moveTo>
                  <a:cubicBezTo>
                    <a:pt x="1124333" y="185420"/>
                    <a:pt x="1185928" y="370840"/>
                    <a:pt x="1047498" y="594360"/>
                  </a:cubicBezTo>
                  <a:cubicBezTo>
                    <a:pt x="909068" y="817880"/>
                    <a:pt x="406148" y="1087120"/>
                    <a:pt x="232158" y="1341120"/>
                  </a:cubicBezTo>
                  <a:cubicBezTo>
                    <a:pt x="58168" y="1595120"/>
                    <a:pt x="26418" y="1972310"/>
                    <a:pt x="3558" y="2118360"/>
                  </a:cubicBezTo>
                  <a:cubicBezTo>
                    <a:pt x="-19302" y="2264410"/>
                    <a:pt x="74678" y="2202180"/>
                    <a:pt x="94998" y="2217420"/>
                  </a:cubicBezTo>
                </a:path>
              </a:pathLst>
            </a:cu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353844E8-A5C5-45A5-B4DA-BB75969C700C}"/>
                </a:ext>
              </a:extLst>
            </p:cNvPr>
            <p:cNvSpPr/>
            <p:nvPr/>
          </p:nvSpPr>
          <p:spPr>
            <a:xfrm>
              <a:off x="5463144" y="3741296"/>
              <a:ext cx="200711" cy="113466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DFDD23B-C41E-45EC-B500-A4FE726A0025}"/>
                </a:ext>
              </a:extLst>
            </p:cNvPr>
            <p:cNvSpPr/>
            <p:nvPr/>
          </p:nvSpPr>
          <p:spPr>
            <a:xfrm>
              <a:off x="5554980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3EC653A-8D65-44E9-A503-4436860204C4}"/>
                </a:ext>
              </a:extLst>
            </p:cNvPr>
            <p:cNvSpPr/>
            <p:nvPr/>
          </p:nvSpPr>
          <p:spPr>
            <a:xfrm>
              <a:off x="5564455" y="1571626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316F04D-620A-48E8-A778-9FBBF7A28F00}"/>
                </a:ext>
              </a:extLst>
            </p:cNvPr>
            <p:cNvSpPr/>
            <p:nvPr/>
          </p:nvSpPr>
          <p:spPr>
            <a:xfrm>
              <a:off x="5573978" y="157798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5AF8BD7-D6CC-4407-9BE8-28A1233AB6EC}"/>
                </a:ext>
              </a:extLst>
            </p:cNvPr>
            <p:cNvSpPr/>
            <p:nvPr/>
          </p:nvSpPr>
          <p:spPr>
            <a:xfrm>
              <a:off x="5574436" y="1589412"/>
              <a:ext cx="488633" cy="2298252"/>
            </a:xfrm>
            <a:custGeom>
              <a:avLst/>
              <a:gdLst>
                <a:gd name="connsiteX0" fmla="*/ 442913 w 442913"/>
                <a:gd name="connsiteY0" fmla="*/ 0 h 2341207"/>
                <a:gd name="connsiteX1" fmla="*/ 319088 w 442913"/>
                <a:gd name="connsiteY1" fmla="*/ 319088 h 2341207"/>
                <a:gd name="connsiteX2" fmla="*/ 314325 w 442913"/>
                <a:gd name="connsiteY2" fmla="*/ 328613 h 2341207"/>
                <a:gd name="connsiteX3" fmla="*/ 252413 w 442913"/>
                <a:gd name="connsiteY3" fmla="*/ 576263 h 2341207"/>
                <a:gd name="connsiteX4" fmla="*/ 204788 w 442913"/>
                <a:gd name="connsiteY4" fmla="*/ 1390650 h 2341207"/>
                <a:gd name="connsiteX5" fmla="*/ 57150 w 442913"/>
                <a:gd name="connsiteY5" fmla="*/ 1747838 h 2341207"/>
                <a:gd name="connsiteX6" fmla="*/ 185738 w 442913"/>
                <a:gd name="connsiteY6" fmla="*/ 2128838 h 2341207"/>
                <a:gd name="connsiteX7" fmla="*/ 95250 w 442913"/>
                <a:gd name="connsiteY7" fmla="*/ 2333625 h 2341207"/>
                <a:gd name="connsiteX8" fmla="*/ 0 w 442913"/>
                <a:gd name="connsiteY8" fmla="*/ 2290763 h 23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13" h="2341207">
                  <a:moveTo>
                    <a:pt x="442913" y="0"/>
                  </a:moveTo>
                  <a:lnTo>
                    <a:pt x="319088" y="319088"/>
                  </a:lnTo>
                  <a:cubicBezTo>
                    <a:pt x="297657" y="373857"/>
                    <a:pt x="325437" y="285751"/>
                    <a:pt x="314325" y="328613"/>
                  </a:cubicBezTo>
                  <a:cubicBezTo>
                    <a:pt x="303213" y="371475"/>
                    <a:pt x="270669" y="399257"/>
                    <a:pt x="252413" y="576263"/>
                  </a:cubicBezTo>
                  <a:cubicBezTo>
                    <a:pt x="234157" y="753269"/>
                    <a:pt x="237332" y="1195388"/>
                    <a:pt x="204788" y="1390650"/>
                  </a:cubicBezTo>
                  <a:cubicBezTo>
                    <a:pt x="172244" y="1585912"/>
                    <a:pt x="60325" y="1624807"/>
                    <a:pt x="57150" y="1747838"/>
                  </a:cubicBezTo>
                  <a:cubicBezTo>
                    <a:pt x="53975" y="1870869"/>
                    <a:pt x="179388" y="2031207"/>
                    <a:pt x="185738" y="2128838"/>
                  </a:cubicBezTo>
                  <a:cubicBezTo>
                    <a:pt x="192088" y="2226469"/>
                    <a:pt x="126206" y="2306637"/>
                    <a:pt x="95250" y="2333625"/>
                  </a:cubicBezTo>
                  <a:cubicBezTo>
                    <a:pt x="64294" y="2360613"/>
                    <a:pt x="16669" y="2308225"/>
                    <a:pt x="0" y="2290763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FC24D025-D0C4-4296-9FF3-66634EBD37D3}"/>
                </a:ext>
              </a:extLst>
            </p:cNvPr>
            <p:cNvSpPr/>
            <p:nvPr/>
          </p:nvSpPr>
          <p:spPr>
            <a:xfrm>
              <a:off x="7441720" y="1545145"/>
              <a:ext cx="715441" cy="169226"/>
            </a:xfrm>
            <a:custGeom>
              <a:avLst/>
              <a:gdLst>
                <a:gd name="connsiteX0" fmla="*/ 357720 w 715441"/>
                <a:gd name="connsiteY0" fmla="*/ 0 h 169226"/>
                <a:gd name="connsiteX1" fmla="*/ 694727 w 715441"/>
                <a:gd name="connsiteY1" fmla="*/ 115964 h 169226"/>
                <a:gd name="connsiteX2" fmla="*/ 715441 w 715441"/>
                <a:gd name="connsiteY2" fmla="*/ 169226 h 169226"/>
                <a:gd name="connsiteX3" fmla="*/ 0 w 715441"/>
                <a:gd name="connsiteY3" fmla="*/ 169226 h 169226"/>
                <a:gd name="connsiteX4" fmla="*/ 20714 w 715441"/>
                <a:gd name="connsiteY4" fmla="*/ 115964 h 169226"/>
                <a:gd name="connsiteX5" fmla="*/ 357720 w 715441"/>
                <a:gd name="connsiteY5" fmla="*/ 0 h 1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441" h="169226">
                  <a:moveTo>
                    <a:pt x="357720" y="0"/>
                  </a:moveTo>
                  <a:cubicBezTo>
                    <a:pt x="509219" y="0"/>
                    <a:pt x="639203" y="47817"/>
                    <a:pt x="694727" y="115964"/>
                  </a:cubicBezTo>
                  <a:lnTo>
                    <a:pt x="715441" y="169226"/>
                  </a:lnTo>
                  <a:lnTo>
                    <a:pt x="0" y="169226"/>
                  </a:lnTo>
                  <a:lnTo>
                    <a:pt x="20714" y="115964"/>
                  </a:lnTo>
                  <a:cubicBezTo>
                    <a:pt x="76237" y="47817"/>
                    <a:pt x="206222" y="0"/>
                    <a:pt x="35772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22BB2EE8-1D0A-4B64-B203-26358DE4B791}"/>
                </a:ext>
              </a:extLst>
            </p:cNvPr>
            <p:cNvSpPr/>
            <p:nvPr/>
          </p:nvSpPr>
          <p:spPr>
            <a:xfrm>
              <a:off x="7569068" y="1629758"/>
              <a:ext cx="462412" cy="84613"/>
            </a:xfrm>
            <a:custGeom>
              <a:avLst/>
              <a:gdLst>
                <a:gd name="connsiteX0" fmla="*/ 231206 w 462412"/>
                <a:gd name="connsiteY0" fmla="*/ 0 h 84613"/>
                <a:gd name="connsiteX1" fmla="*/ 462412 w 462412"/>
                <a:gd name="connsiteY1" fmla="*/ 68772 h 84613"/>
                <a:gd name="connsiteX2" fmla="*/ 451660 w 462412"/>
                <a:gd name="connsiteY2" fmla="*/ 84613 h 84613"/>
                <a:gd name="connsiteX3" fmla="*/ 10752 w 462412"/>
                <a:gd name="connsiteY3" fmla="*/ 84613 h 84613"/>
                <a:gd name="connsiteX4" fmla="*/ 0 w 462412"/>
                <a:gd name="connsiteY4" fmla="*/ 68772 h 84613"/>
                <a:gd name="connsiteX5" fmla="*/ 231206 w 462412"/>
                <a:gd name="connsiteY5" fmla="*/ 0 h 8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412" h="84613">
                  <a:moveTo>
                    <a:pt x="231206" y="0"/>
                  </a:moveTo>
                  <a:cubicBezTo>
                    <a:pt x="358898" y="0"/>
                    <a:pt x="462412" y="30790"/>
                    <a:pt x="462412" y="68772"/>
                  </a:cubicBezTo>
                  <a:lnTo>
                    <a:pt x="451660" y="84613"/>
                  </a:lnTo>
                  <a:lnTo>
                    <a:pt x="10752" y="84613"/>
                  </a:lnTo>
                  <a:lnTo>
                    <a:pt x="0" y="68772"/>
                  </a:lnTo>
                  <a:cubicBezTo>
                    <a:pt x="0" y="30790"/>
                    <a:pt x="103514" y="0"/>
                    <a:pt x="23120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B893186F-7F4F-4D4C-B574-350CE4FA09A6}"/>
                </a:ext>
              </a:extLst>
            </p:cNvPr>
            <p:cNvSpPr/>
            <p:nvPr/>
          </p:nvSpPr>
          <p:spPr>
            <a:xfrm>
              <a:off x="5993356" y="3631671"/>
              <a:ext cx="314070" cy="323091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4DF6494-3D0B-4E08-95B5-7BD35CB3AA96}"/>
                </a:ext>
              </a:extLst>
            </p:cNvPr>
            <p:cNvSpPr/>
            <p:nvPr/>
          </p:nvSpPr>
          <p:spPr>
            <a:xfrm>
              <a:off x="6040053" y="3671647"/>
              <a:ext cx="227776" cy="2383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19B3BAE7-A680-4138-B9D8-7BE4A2901022}"/>
                </a:ext>
              </a:extLst>
            </p:cNvPr>
            <p:cNvSpPr/>
            <p:nvPr/>
          </p:nvSpPr>
          <p:spPr>
            <a:xfrm>
              <a:off x="5983669" y="3673131"/>
              <a:ext cx="278552" cy="304956"/>
            </a:xfrm>
            <a:prstGeom prst="cube">
              <a:avLst>
                <a:gd name="adj" fmla="val 3322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빗면 16">
              <a:extLst>
                <a:ext uri="{FF2B5EF4-FFF2-40B4-BE49-F238E27FC236}">
                  <a16:creationId xmlns:a16="http://schemas.microsoft.com/office/drawing/2014/main" id="{1CF05905-4FB9-41A6-9E33-EDF4E69976A9}"/>
                </a:ext>
              </a:extLst>
            </p:cNvPr>
            <p:cNvSpPr/>
            <p:nvPr/>
          </p:nvSpPr>
          <p:spPr>
            <a:xfrm>
              <a:off x="5983669" y="3772021"/>
              <a:ext cx="174446" cy="181536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빗면 17">
              <a:extLst>
                <a:ext uri="{FF2B5EF4-FFF2-40B4-BE49-F238E27FC236}">
                  <a16:creationId xmlns:a16="http://schemas.microsoft.com/office/drawing/2014/main" id="{10B24D2B-73D8-413D-A17C-56F738C697C2}"/>
                </a:ext>
              </a:extLst>
            </p:cNvPr>
            <p:cNvSpPr/>
            <p:nvPr/>
          </p:nvSpPr>
          <p:spPr>
            <a:xfrm>
              <a:off x="6014450" y="3804224"/>
              <a:ext cx="124424" cy="13616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빗면 18">
              <a:extLst>
                <a:ext uri="{FF2B5EF4-FFF2-40B4-BE49-F238E27FC236}">
                  <a16:creationId xmlns:a16="http://schemas.microsoft.com/office/drawing/2014/main" id="{8C8E1232-3026-4259-ABF5-82D74A3600C0}"/>
                </a:ext>
              </a:extLst>
            </p:cNvPr>
            <p:cNvSpPr/>
            <p:nvPr/>
          </p:nvSpPr>
          <p:spPr>
            <a:xfrm>
              <a:off x="6022321" y="3824930"/>
              <a:ext cx="112559" cy="103049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빗면 19">
              <a:extLst>
                <a:ext uri="{FF2B5EF4-FFF2-40B4-BE49-F238E27FC236}">
                  <a16:creationId xmlns:a16="http://schemas.microsoft.com/office/drawing/2014/main" id="{2522DF5D-396B-4EFE-928C-38EF8B6DC195}"/>
                </a:ext>
              </a:extLst>
            </p:cNvPr>
            <p:cNvSpPr/>
            <p:nvPr/>
          </p:nvSpPr>
          <p:spPr>
            <a:xfrm>
              <a:off x="6040220" y="3837219"/>
              <a:ext cx="79508" cy="77535"/>
            </a:xfrm>
            <a:prstGeom prst="bevel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4C45F55-890F-4F35-8733-F9DEFD48BF0A}"/>
                </a:ext>
              </a:extLst>
            </p:cNvPr>
            <p:cNvSpPr/>
            <p:nvPr/>
          </p:nvSpPr>
          <p:spPr>
            <a:xfrm>
              <a:off x="5402701" y="1626919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9ADBAF7-AD31-47D4-96E6-B2D97820B486}"/>
                </a:ext>
              </a:extLst>
            </p:cNvPr>
            <p:cNvSpPr/>
            <p:nvPr/>
          </p:nvSpPr>
          <p:spPr>
            <a:xfrm>
              <a:off x="5410627" y="1646083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46DD62A-2584-40BB-8431-6304CCC85CD7}"/>
                </a:ext>
              </a:extLst>
            </p:cNvPr>
            <p:cNvSpPr/>
            <p:nvPr/>
          </p:nvSpPr>
          <p:spPr>
            <a:xfrm>
              <a:off x="5411791" y="165604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FA25F17-118C-450E-BD4D-5831E6890A32}"/>
                </a:ext>
              </a:extLst>
            </p:cNvPr>
            <p:cNvSpPr/>
            <p:nvPr/>
          </p:nvSpPr>
          <p:spPr>
            <a:xfrm>
              <a:off x="5409463" y="1639682"/>
              <a:ext cx="1094281" cy="2264152"/>
            </a:xfrm>
            <a:custGeom>
              <a:avLst/>
              <a:gdLst>
                <a:gd name="connsiteX0" fmla="*/ 736841 w 896276"/>
                <a:gd name="connsiteY0" fmla="*/ 0 h 2180453"/>
                <a:gd name="connsiteX1" fmla="*/ 891220 w 896276"/>
                <a:gd name="connsiteY1" fmla="*/ 273133 h 2180453"/>
                <a:gd name="connsiteX2" fmla="*/ 570586 w 896276"/>
                <a:gd name="connsiteY2" fmla="*/ 950026 h 2180453"/>
                <a:gd name="connsiteX3" fmla="*/ 571 w 896276"/>
                <a:gd name="connsiteY3" fmla="*/ 1045029 h 2180453"/>
                <a:gd name="connsiteX4" fmla="*/ 463708 w 896276"/>
                <a:gd name="connsiteY4" fmla="*/ 1698172 h 2180453"/>
                <a:gd name="connsiteX5" fmla="*/ 463708 w 896276"/>
                <a:gd name="connsiteY5" fmla="*/ 2125684 h 2180453"/>
                <a:gd name="connsiteX6" fmla="*/ 546836 w 896276"/>
                <a:gd name="connsiteY6" fmla="*/ 2161310 h 2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276" h="2180453">
                  <a:moveTo>
                    <a:pt x="736841" y="0"/>
                  </a:moveTo>
                  <a:cubicBezTo>
                    <a:pt x="827885" y="57397"/>
                    <a:pt x="918929" y="114795"/>
                    <a:pt x="891220" y="273133"/>
                  </a:cubicBezTo>
                  <a:cubicBezTo>
                    <a:pt x="863511" y="431471"/>
                    <a:pt x="719027" y="821377"/>
                    <a:pt x="570586" y="950026"/>
                  </a:cubicBezTo>
                  <a:cubicBezTo>
                    <a:pt x="422144" y="1078675"/>
                    <a:pt x="18384" y="920338"/>
                    <a:pt x="571" y="1045029"/>
                  </a:cubicBezTo>
                  <a:cubicBezTo>
                    <a:pt x="-17242" y="1169720"/>
                    <a:pt x="386519" y="1518063"/>
                    <a:pt x="463708" y="1698172"/>
                  </a:cubicBezTo>
                  <a:cubicBezTo>
                    <a:pt x="540897" y="1878281"/>
                    <a:pt x="449853" y="2048494"/>
                    <a:pt x="463708" y="2125684"/>
                  </a:cubicBezTo>
                  <a:cubicBezTo>
                    <a:pt x="477563" y="2202874"/>
                    <a:pt x="512199" y="2182092"/>
                    <a:pt x="546836" y="2161310"/>
                  </a:cubicBez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DE7293-CB5A-4C2B-9B43-8E4979D5CA3B}"/>
                </a:ext>
              </a:extLst>
            </p:cNvPr>
            <p:cNvSpPr/>
            <p:nvPr/>
          </p:nvSpPr>
          <p:spPr>
            <a:xfrm>
              <a:off x="5115223" y="4014331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CA36E9-9F8D-453E-821D-380856E5BE86}"/>
                </a:ext>
              </a:extLst>
            </p:cNvPr>
            <p:cNvSpPr/>
            <p:nvPr/>
          </p:nvSpPr>
          <p:spPr>
            <a:xfrm>
              <a:off x="5371171" y="4011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1873CEA-E323-4018-A46D-E6EDAC09B1D4}"/>
                </a:ext>
              </a:extLst>
            </p:cNvPr>
            <p:cNvSpPr/>
            <p:nvPr/>
          </p:nvSpPr>
          <p:spPr>
            <a:xfrm>
              <a:off x="5619531" y="4009788"/>
              <a:ext cx="161376" cy="1613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6F15760-98B3-463E-A09B-6B6B0BE7C942}"/>
                </a:ext>
              </a:extLst>
            </p:cNvPr>
            <p:cNvSpPr/>
            <p:nvPr/>
          </p:nvSpPr>
          <p:spPr>
            <a:xfrm>
              <a:off x="4684295" y="3686836"/>
              <a:ext cx="220320" cy="223127"/>
            </a:xfrm>
            <a:custGeom>
              <a:avLst/>
              <a:gdLst>
                <a:gd name="connsiteX0" fmla="*/ 53386 w 220320"/>
                <a:gd name="connsiteY0" fmla="*/ 0 h 223127"/>
                <a:gd name="connsiteX1" fmla="*/ 172449 w 220320"/>
                <a:gd name="connsiteY1" fmla="*/ 0 h 223127"/>
                <a:gd name="connsiteX2" fmla="*/ 172449 w 220320"/>
                <a:gd name="connsiteY2" fmla="*/ 39072 h 223127"/>
                <a:gd name="connsiteX3" fmla="*/ 220320 w 220320"/>
                <a:gd name="connsiteY3" fmla="*/ 39072 h 223127"/>
                <a:gd name="connsiteX4" fmla="*/ 220320 w 220320"/>
                <a:gd name="connsiteY4" fmla="*/ 223127 h 223127"/>
                <a:gd name="connsiteX5" fmla="*/ 0 w 220320"/>
                <a:gd name="connsiteY5" fmla="*/ 223127 h 223127"/>
                <a:gd name="connsiteX6" fmla="*/ 0 w 220320"/>
                <a:gd name="connsiteY6" fmla="*/ 39072 h 223127"/>
                <a:gd name="connsiteX7" fmla="*/ 53386 w 220320"/>
                <a:gd name="connsiteY7" fmla="*/ 39072 h 22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320" h="223127">
                  <a:moveTo>
                    <a:pt x="53386" y="0"/>
                  </a:moveTo>
                  <a:lnTo>
                    <a:pt x="172449" y="0"/>
                  </a:lnTo>
                  <a:lnTo>
                    <a:pt x="172449" y="39072"/>
                  </a:lnTo>
                  <a:lnTo>
                    <a:pt x="220320" y="39072"/>
                  </a:lnTo>
                  <a:lnTo>
                    <a:pt x="220320" y="223127"/>
                  </a:lnTo>
                  <a:lnTo>
                    <a:pt x="0" y="223127"/>
                  </a:lnTo>
                  <a:lnTo>
                    <a:pt x="0" y="39072"/>
                  </a:lnTo>
                  <a:lnTo>
                    <a:pt x="53386" y="390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F95D10A-7FFC-471D-9B6B-66358FB9AD65}"/>
                </a:ext>
              </a:extLst>
            </p:cNvPr>
            <p:cNvSpPr/>
            <p:nvPr/>
          </p:nvSpPr>
          <p:spPr>
            <a:xfrm>
              <a:off x="4631181" y="3652838"/>
              <a:ext cx="324404" cy="2988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36E7A6A-D608-4F88-8B98-CFEE2FA80B61}"/>
                </a:ext>
              </a:extLst>
            </p:cNvPr>
            <p:cNvGrpSpPr/>
            <p:nvPr/>
          </p:nvGrpSpPr>
          <p:grpSpPr>
            <a:xfrm>
              <a:off x="4642722" y="3703320"/>
              <a:ext cx="235961" cy="248383"/>
              <a:chOff x="4642722" y="3703320"/>
              <a:chExt cx="235961" cy="248383"/>
            </a:xfrm>
          </p:grpSpPr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EC247F23-6A66-4BC4-9A8B-6EBF0168129C}"/>
                  </a:ext>
                </a:extLst>
              </p:cNvPr>
              <p:cNvSpPr/>
              <p:nvPr/>
            </p:nvSpPr>
            <p:spPr>
              <a:xfrm>
                <a:off x="4642722" y="3741580"/>
                <a:ext cx="235961" cy="210123"/>
              </a:xfrm>
              <a:prstGeom prst="cube">
                <a:avLst>
                  <a:gd name="adj" fmla="val 3549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ADA0A49B-DD26-46B5-949C-D4270FBDA8F7}"/>
                  </a:ext>
                </a:extLst>
              </p:cNvPr>
              <p:cNvSpPr/>
              <p:nvPr/>
            </p:nvSpPr>
            <p:spPr>
              <a:xfrm>
                <a:off x="4731740" y="3703320"/>
                <a:ext cx="110536" cy="45719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5DB77CF-F0E4-42B3-B65F-A5D97D847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0790" y="3754298"/>
                <a:ext cx="49262" cy="5013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F5C1920-CDC8-442B-AC85-B28701F786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480" y="3754297"/>
                <a:ext cx="49262" cy="501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B02F8EE-A685-4597-9BC3-B3A214CBA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9628" y="3756796"/>
                <a:ext cx="49262" cy="5013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5BC1A3C-BC9B-4A6F-BBAB-0DF33BF26775}"/>
                </a:ext>
              </a:extLst>
            </p:cNvPr>
            <p:cNvSpPr/>
            <p:nvPr/>
          </p:nvSpPr>
          <p:spPr>
            <a:xfrm>
              <a:off x="4666967" y="3843018"/>
              <a:ext cx="115775" cy="904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00000"/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61B98386-281C-4D5A-B2EB-0C2822EDAB71}"/>
                </a:ext>
              </a:extLst>
            </p:cNvPr>
            <p:cNvSpPr/>
            <p:nvPr/>
          </p:nvSpPr>
          <p:spPr>
            <a:xfrm>
              <a:off x="4546058" y="1619250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BE27D7D-2B47-4C5C-B1D9-6A8198C5F0FC}"/>
                </a:ext>
              </a:extLst>
            </p:cNvPr>
            <p:cNvSpPr/>
            <p:nvPr/>
          </p:nvSpPr>
          <p:spPr>
            <a:xfrm>
              <a:off x="4546058" y="1612198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EE2D3C4-895B-46A3-8ECB-F5754E8ED0A6}"/>
                </a:ext>
              </a:extLst>
            </p:cNvPr>
            <p:cNvSpPr/>
            <p:nvPr/>
          </p:nvSpPr>
          <p:spPr>
            <a:xfrm>
              <a:off x="4552820" y="1609959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B303B04-7DA8-4931-971D-E38A2A1B0F8C}"/>
                </a:ext>
              </a:extLst>
            </p:cNvPr>
            <p:cNvSpPr/>
            <p:nvPr/>
          </p:nvSpPr>
          <p:spPr>
            <a:xfrm>
              <a:off x="4559582" y="1609902"/>
              <a:ext cx="1717593" cy="2327566"/>
            </a:xfrm>
            <a:custGeom>
              <a:avLst/>
              <a:gdLst>
                <a:gd name="connsiteX0" fmla="*/ 1645192 w 1717593"/>
                <a:gd name="connsiteY0" fmla="*/ 0 h 2327566"/>
                <a:gd name="connsiteX1" fmla="*/ 1702342 w 1717593"/>
                <a:gd name="connsiteY1" fmla="*/ 266700 h 2327566"/>
                <a:gd name="connsiteX2" fmla="*/ 1707105 w 1717593"/>
                <a:gd name="connsiteY2" fmla="*/ 285750 h 2327566"/>
                <a:gd name="connsiteX3" fmla="*/ 1654717 w 1717593"/>
                <a:gd name="connsiteY3" fmla="*/ 633413 h 2327566"/>
                <a:gd name="connsiteX4" fmla="*/ 1073692 w 1717593"/>
                <a:gd name="connsiteY4" fmla="*/ 914400 h 2327566"/>
                <a:gd name="connsiteX5" fmla="*/ 654592 w 1717593"/>
                <a:gd name="connsiteY5" fmla="*/ 1257300 h 2327566"/>
                <a:gd name="connsiteX6" fmla="*/ 373605 w 1717593"/>
                <a:gd name="connsiteY6" fmla="*/ 1838325 h 2327566"/>
                <a:gd name="connsiteX7" fmla="*/ 25942 w 1717593"/>
                <a:gd name="connsiteY7" fmla="*/ 2033588 h 2327566"/>
                <a:gd name="connsiteX8" fmla="*/ 40230 w 1717593"/>
                <a:gd name="connsiteY8" fmla="*/ 2314575 h 2327566"/>
                <a:gd name="connsiteX9" fmla="*/ 159292 w 1717593"/>
                <a:gd name="connsiteY9" fmla="*/ 2281238 h 2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593" h="2327566">
                  <a:moveTo>
                    <a:pt x="1645192" y="0"/>
                  </a:moveTo>
                  <a:cubicBezTo>
                    <a:pt x="1668607" y="109537"/>
                    <a:pt x="1692023" y="219075"/>
                    <a:pt x="1702342" y="266700"/>
                  </a:cubicBezTo>
                  <a:cubicBezTo>
                    <a:pt x="1712661" y="314325"/>
                    <a:pt x="1715043" y="224631"/>
                    <a:pt x="1707105" y="285750"/>
                  </a:cubicBezTo>
                  <a:cubicBezTo>
                    <a:pt x="1699168" y="346869"/>
                    <a:pt x="1760286" y="528638"/>
                    <a:pt x="1654717" y="633413"/>
                  </a:cubicBezTo>
                  <a:cubicBezTo>
                    <a:pt x="1549148" y="738188"/>
                    <a:pt x="1240379" y="810419"/>
                    <a:pt x="1073692" y="914400"/>
                  </a:cubicBezTo>
                  <a:cubicBezTo>
                    <a:pt x="907005" y="1018381"/>
                    <a:pt x="771273" y="1103313"/>
                    <a:pt x="654592" y="1257300"/>
                  </a:cubicBezTo>
                  <a:cubicBezTo>
                    <a:pt x="537911" y="1411287"/>
                    <a:pt x="478380" y="1708944"/>
                    <a:pt x="373605" y="1838325"/>
                  </a:cubicBezTo>
                  <a:cubicBezTo>
                    <a:pt x="268830" y="1967706"/>
                    <a:pt x="81504" y="1954213"/>
                    <a:pt x="25942" y="2033588"/>
                  </a:cubicBezTo>
                  <a:cubicBezTo>
                    <a:pt x="-29620" y="2112963"/>
                    <a:pt x="18005" y="2273300"/>
                    <a:pt x="40230" y="2314575"/>
                  </a:cubicBezTo>
                  <a:cubicBezTo>
                    <a:pt x="62455" y="2355850"/>
                    <a:pt x="134686" y="2286000"/>
                    <a:pt x="159292" y="228123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E766EF5-E581-45D4-AC19-1DE59F1ABE73}"/>
                </a:ext>
              </a:extLst>
            </p:cNvPr>
            <p:cNvSpPr/>
            <p:nvPr/>
          </p:nvSpPr>
          <p:spPr>
            <a:xfrm rot="5400000">
              <a:off x="4120488" y="3616218"/>
              <a:ext cx="199167" cy="3491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FD2C4472-A140-4102-AFB0-912E6818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427" y="3740478"/>
              <a:ext cx="259200" cy="109418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7496292-CCE8-4005-9BBE-7C3CE8E8C434}"/>
                </a:ext>
              </a:extLst>
            </p:cNvPr>
            <p:cNvSpPr/>
            <p:nvPr/>
          </p:nvSpPr>
          <p:spPr>
            <a:xfrm>
              <a:off x="6354367" y="3631671"/>
              <a:ext cx="361050" cy="3261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026864-661C-4562-B3AE-33B2E35F8434}"/>
                </a:ext>
              </a:extLst>
            </p:cNvPr>
            <p:cNvSpPr/>
            <p:nvPr/>
          </p:nvSpPr>
          <p:spPr>
            <a:xfrm>
              <a:off x="6413130" y="3671647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A6AB26-7FC3-4EBD-A7E1-05E6028D8864}"/>
                </a:ext>
              </a:extLst>
            </p:cNvPr>
            <p:cNvSpPr/>
            <p:nvPr/>
          </p:nvSpPr>
          <p:spPr>
            <a:xfrm>
              <a:off x="6564911" y="3673033"/>
              <a:ext cx="90614" cy="2499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80FEEC4-228F-4A6B-9FAA-AEC407EB261B}"/>
                </a:ext>
              </a:extLst>
            </p:cNvPr>
            <p:cNvGrpSpPr/>
            <p:nvPr/>
          </p:nvGrpSpPr>
          <p:grpSpPr>
            <a:xfrm>
              <a:off x="6296015" y="3690421"/>
              <a:ext cx="187609" cy="315703"/>
              <a:chOff x="6296015" y="3690421"/>
              <a:chExt cx="187609" cy="315703"/>
            </a:xfrm>
          </p:grpSpPr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FC004DC5-7F54-4EE1-9EAD-8AA0CFF78F7C}"/>
                  </a:ext>
                </a:extLst>
              </p:cNvPr>
              <p:cNvSpPr/>
              <p:nvPr/>
            </p:nvSpPr>
            <p:spPr>
              <a:xfrm>
                <a:off x="6296015" y="3690421"/>
                <a:ext cx="187609" cy="315703"/>
              </a:xfrm>
              <a:prstGeom prst="cube">
                <a:avLst>
                  <a:gd name="adj" fmla="val 6502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29DBCAF1-2247-4D06-9F11-BC43D95F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41222" flipV="1">
                <a:off x="6375737" y="3791129"/>
                <a:ext cx="93782" cy="120094"/>
              </a:xfrm>
              <a:prstGeom prst="rect">
                <a:avLst/>
              </a:prstGeom>
            </p:spPr>
          </p:pic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7FCCC485-CFB0-4AA0-B3BE-153E42AFD44D}"/>
                  </a:ext>
                </a:extLst>
              </p:cNvPr>
              <p:cNvSpPr/>
              <p:nvPr/>
            </p:nvSpPr>
            <p:spPr>
              <a:xfrm>
                <a:off x="6297455" y="3848272"/>
                <a:ext cx="45719" cy="130402"/>
              </a:xfrm>
              <a:prstGeom prst="cub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03EAAAB-0C04-4AC6-A8FA-5A950DAB7B88}"/>
                </a:ext>
              </a:extLst>
            </p:cNvPr>
            <p:cNvSpPr/>
            <p:nvPr/>
          </p:nvSpPr>
          <p:spPr>
            <a:xfrm>
              <a:off x="6219498" y="1633538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B56CFD8-09E1-4FF6-9FE0-FF120C1584C0}"/>
                </a:ext>
              </a:extLst>
            </p:cNvPr>
            <p:cNvSpPr/>
            <p:nvPr/>
          </p:nvSpPr>
          <p:spPr>
            <a:xfrm>
              <a:off x="6229558" y="1622334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5A0703C-062E-4437-ADF9-F2B158177484}"/>
                </a:ext>
              </a:extLst>
            </p:cNvPr>
            <p:cNvSpPr/>
            <p:nvPr/>
          </p:nvSpPr>
          <p:spPr>
            <a:xfrm>
              <a:off x="6225714" y="1624397"/>
              <a:ext cx="110079" cy="2339511"/>
            </a:xfrm>
            <a:custGeom>
              <a:avLst/>
              <a:gdLst>
                <a:gd name="connsiteX0" fmla="*/ 76527 w 110079"/>
                <a:gd name="connsiteY0" fmla="*/ 0 h 2339511"/>
                <a:gd name="connsiteX1" fmla="*/ 109865 w 110079"/>
                <a:gd name="connsiteY1" fmla="*/ 466725 h 2339511"/>
                <a:gd name="connsiteX2" fmla="*/ 62240 w 110079"/>
                <a:gd name="connsiteY2" fmla="*/ 1123950 h 2339511"/>
                <a:gd name="connsiteX3" fmla="*/ 327 w 110079"/>
                <a:gd name="connsiteY3" fmla="*/ 2205037 h 2339511"/>
                <a:gd name="connsiteX4" fmla="*/ 90815 w 110079"/>
                <a:gd name="connsiteY4" fmla="*/ 2286000 h 233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79" h="2339511">
                  <a:moveTo>
                    <a:pt x="76527" y="0"/>
                  </a:moveTo>
                  <a:cubicBezTo>
                    <a:pt x="94386" y="139700"/>
                    <a:pt x="112246" y="279400"/>
                    <a:pt x="109865" y="466725"/>
                  </a:cubicBezTo>
                  <a:cubicBezTo>
                    <a:pt x="107484" y="654050"/>
                    <a:pt x="80496" y="834231"/>
                    <a:pt x="62240" y="1123950"/>
                  </a:cubicBezTo>
                  <a:cubicBezTo>
                    <a:pt x="43984" y="1413669"/>
                    <a:pt x="-4435" y="2011362"/>
                    <a:pt x="327" y="2205037"/>
                  </a:cubicBezTo>
                  <a:cubicBezTo>
                    <a:pt x="5089" y="2398712"/>
                    <a:pt x="47952" y="2342356"/>
                    <a:pt x="90815" y="22860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3A6B303-DFDB-4C30-BADD-0E644336BF0E}"/>
                </a:ext>
              </a:extLst>
            </p:cNvPr>
            <p:cNvSpPr txBox="1"/>
            <p:nvPr/>
          </p:nvSpPr>
          <p:spPr>
            <a:xfrm rot="18900000">
              <a:off x="7048001" y="2670771"/>
              <a:ext cx="1993140" cy="369332"/>
            </a:xfrm>
            <a:prstGeom prst="rect">
              <a:avLst/>
            </a:prstGeom>
            <a:noFill/>
            <a:scene3d>
              <a:camera prst="orthographicFront">
                <a:rot lat="20999999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ffectLst>
                    <a:glow rad="139700">
                      <a:schemeClr val="tx1">
                        <a:lumMod val="65000"/>
                        <a:lumOff val="3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Source Sans Pro Black" panose="020B0604020202020204" pitchFamily="34" charset="0"/>
                </a:rPr>
                <a:t>Projector</a:t>
              </a:r>
              <a:endParaRPr lang="ko-KR" altLang="en-US" b="1" dirty="0"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ource Sans Pro Black" panose="020B0604020202020204" pitchFamily="34" charset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E9DC67F-3E84-4DE6-B8BC-08A3805DFBAD}"/>
                </a:ext>
              </a:extLst>
            </p:cNvPr>
            <p:cNvGrpSpPr/>
            <p:nvPr/>
          </p:nvGrpSpPr>
          <p:grpSpPr>
            <a:xfrm>
              <a:off x="4993816" y="4053993"/>
              <a:ext cx="252374" cy="237834"/>
              <a:chOff x="4991839" y="4349931"/>
              <a:chExt cx="252374" cy="23783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58034DB-F207-4D30-972C-2BC2B1F2F157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FA4746F-63C9-4132-925B-45C209F7CDAA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</p:grpSpPr>
            <p:sp>
              <p:nvSpPr>
                <p:cNvPr id="2" name="정육면체 1">
                  <a:extLst>
                    <a:ext uri="{FF2B5EF4-FFF2-40B4-BE49-F238E27FC236}">
                      <a16:creationId xmlns:a16="http://schemas.microsoft.com/office/drawing/2014/main" id="{375C499F-2D58-4C30-BAB5-6BBA6829C015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235A7FC-218C-4C16-BCD8-8D034C063255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C10B3DF-042B-42D9-8ECD-9E4C410D16CD}"/>
                </a:ext>
              </a:extLst>
            </p:cNvPr>
            <p:cNvGrpSpPr/>
            <p:nvPr/>
          </p:nvGrpSpPr>
          <p:grpSpPr>
            <a:xfrm>
              <a:off x="5246303" y="4047427"/>
              <a:ext cx="252374" cy="237834"/>
              <a:chOff x="4991839" y="4349931"/>
              <a:chExt cx="252374" cy="237834"/>
            </a:xfrm>
            <a:solidFill>
              <a:srgbClr val="C00000"/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68C81D4-9E97-4FC1-AF3C-60391673583D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C49573B2-A07F-4A80-84BA-362BDB2A8B58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0" name="정육면체 109">
                  <a:extLst>
                    <a:ext uri="{FF2B5EF4-FFF2-40B4-BE49-F238E27FC236}">
                      <a16:creationId xmlns:a16="http://schemas.microsoft.com/office/drawing/2014/main" id="{8F91C3D7-EC83-4D6D-A53D-40B3B8707C88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9390068-580E-4B97-BA54-5AADE4340D3F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D07D5AE-4461-4B59-83A8-DFE33BB6CE8E}"/>
                </a:ext>
              </a:extLst>
            </p:cNvPr>
            <p:cNvGrpSpPr/>
            <p:nvPr/>
          </p:nvGrpSpPr>
          <p:grpSpPr>
            <a:xfrm>
              <a:off x="5495794" y="4046488"/>
              <a:ext cx="252374" cy="237834"/>
              <a:chOff x="4991839" y="4349931"/>
              <a:chExt cx="252374" cy="23783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2C2C4A46-CC81-4F61-AECD-48486B0A7579}"/>
                  </a:ext>
                </a:extLst>
              </p:cNvPr>
              <p:cNvSpPr/>
              <p:nvPr/>
            </p:nvSpPr>
            <p:spPr>
              <a:xfrm>
                <a:off x="5142051" y="4349931"/>
                <a:ext cx="102162" cy="102162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0E5A22F-0C79-4B16-8657-04A7F636F4E3}"/>
                  </a:ext>
                </a:extLst>
              </p:cNvPr>
              <p:cNvGrpSpPr/>
              <p:nvPr/>
            </p:nvGrpSpPr>
            <p:grpSpPr>
              <a:xfrm>
                <a:off x="4991839" y="4364516"/>
                <a:ext cx="238305" cy="223249"/>
                <a:chOff x="4989651" y="4076444"/>
                <a:chExt cx="238305" cy="223249"/>
              </a:xfrm>
              <a:grpFill/>
            </p:grpSpPr>
            <p:sp>
              <p:nvSpPr>
                <p:cNvPr id="117" name="정육면체 116">
                  <a:extLst>
                    <a:ext uri="{FF2B5EF4-FFF2-40B4-BE49-F238E27FC236}">
                      <a16:creationId xmlns:a16="http://schemas.microsoft.com/office/drawing/2014/main" id="{82A657AE-E19A-43BF-B504-38D76F697B5D}"/>
                    </a:ext>
                  </a:extLst>
                </p:cNvPr>
                <p:cNvSpPr/>
                <p:nvPr/>
              </p:nvSpPr>
              <p:spPr>
                <a:xfrm>
                  <a:off x="5015401" y="4076444"/>
                  <a:ext cx="212555" cy="190908"/>
                </a:xfrm>
                <a:prstGeom prst="cube">
                  <a:avLst>
                    <a:gd name="adj" fmla="val 73055"/>
                  </a:avLst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F0B7302-F9EB-40F3-9B71-9C3975EF50F7}"/>
                    </a:ext>
                  </a:extLst>
                </p:cNvPr>
                <p:cNvSpPr/>
                <p:nvPr/>
              </p:nvSpPr>
              <p:spPr>
                <a:xfrm>
                  <a:off x="4989651" y="4197531"/>
                  <a:ext cx="102162" cy="102162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6524F5A-5D1A-4499-80F6-49B24D7AB9CC}"/>
                </a:ext>
              </a:extLst>
            </p:cNvPr>
            <p:cNvSpPr/>
            <p:nvPr/>
          </p:nvSpPr>
          <p:spPr>
            <a:xfrm>
              <a:off x="4824405" y="1653540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FE06342-4048-48F2-888E-5DAE7BC89B07}"/>
                </a:ext>
              </a:extLst>
            </p:cNvPr>
            <p:cNvSpPr/>
            <p:nvPr/>
          </p:nvSpPr>
          <p:spPr>
            <a:xfrm>
              <a:off x="4824315" y="1647154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1F9F653-8D2F-46AF-9092-C311D59DDCFD}"/>
                </a:ext>
              </a:extLst>
            </p:cNvPr>
            <p:cNvSpPr/>
            <p:nvPr/>
          </p:nvSpPr>
          <p:spPr>
            <a:xfrm>
              <a:off x="4833811" y="1645576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F98A7E2-F300-453B-AF85-76D4C60FA8AB}"/>
                </a:ext>
              </a:extLst>
            </p:cNvPr>
            <p:cNvSpPr/>
            <p:nvPr/>
          </p:nvSpPr>
          <p:spPr>
            <a:xfrm>
              <a:off x="4838716" y="1648069"/>
              <a:ext cx="1622115" cy="2665735"/>
            </a:xfrm>
            <a:custGeom>
              <a:avLst/>
              <a:gdLst>
                <a:gd name="connsiteX0" fmla="*/ 1622115 w 1622115"/>
                <a:gd name="connsiteY0" fmla="*/ 0 h 2665735"/>
                <a:gd name="connsiteX1" fmla="*/ 1294455 w 1622115"/>
                <a:gd name="connsiteY1" fmla="*/ 1356360 h 2665735"/>
                <a:gd name="connsiteX2" fmla="*/ 82875 w 1622115"/>
                <a:gd name="connsiteY2" fmla="*/ 2522220 h 2665735"/>
                <a:gd name="connsiteX3" fmla="*/ 204795 w 1622115"/>
                <a:gd name="connsiteY3" fmla="*/ 2606040 h 26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2115" h="2665735">
                  <a:moveTo>
                    <a:pt x="1622115" y="0"/>
                  </a:moveTo>
                  <a:cubicBezTo>
                    <a:pt x="1586555" y="467995"/>
                    <a:pt x="1550995" y="935990"/>
                    <a:pt x="1294455" y="1356360"/>
                  </a:cubicBezTo>
                  <a:cubicBezTo>
                    <a:pt x="1037915" y="1776730"/>
                    <a:pt x="264485" y="2313940"/>
                    <a:pt x="82875" y="2522220"/>
                  </a:cubicBezTo>
                  <a:cubicBezTo>
                    <a:pt x="-98735" y="2730500"/>
                    <a:pt x="53030" y="2668270"/>
                    <a:pt x="204795" y="260604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A9EE3D4-98A9-41B0-BEE9-E40564E40844}"/>
                </a:ext>
              </a:extLst>
            </p:cNvPr>
            <p:cNvSpPr/>
            <p:nvPr/>
          </p:nvSpPr>
          <p:spPr>
            <a:xfrm>
              <a:off x="5246190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4E7AB92-160B-4664-9394-770125E778F1}"/>
                </a:ext>
              </a:extLst>
            </p:cNvPr>
            <p:cNvSpPr/>
            <p:nvPr/>
          </p:nvSpPr>
          <p:spPr>
            <a:xfrm>
              <a:off x="5252688" y="163830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365C4C2-822C-4A71-9195-FE67F6D0CB5D}"/>
                </a:ext>
              </a:extLst>
            </p:cNvPr>
            <p:cNvSpPr/>
            <p:nvPr/>
          </p:nvSpPr>
          <p:spPr>
            <a:xfrm>
              <a:off x="5241484" y="1647390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47DBFEB-1526-485B-ACE6-9F3B73D154B6}"/>
                </a:ext>
              </a:extLst>
            </p:cNvPr>
            <p:cNvSpPr/>
            <p:nvPr/>
          </p:nvSpPr>
          <p:spPr>
            <a:xfrm>
              <a:off x="5255081" y="1644236"/>
              <a:ext cx="1160960" cy="2922723"/>
            </a:xfrm>
            <a:custGeom>
              <a:avLst/>
              <a:gdLst>
                <a:gd name="connsiteX0" fmla="*/ 1161921 w 1161921"/>
                <a:gd name="connsiteY0" fmla="*/ 0 h 2937650"/>
                <a:gd name="connsiteX1" fmla="*/ 133221 w 1161921"/>
                <a:gd name="connsiteY1" fmla="*/ 2711450 h 2937650"/>
                <a:gd name="connsiteX2" fmla="*/ 44321 w 1161921"/>
                <a:gd name="connsiteY2" fmla="*/ 2597150 h 293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921" h="2937650">
                  <a:moveTo>
                    <a:pt x="1161921" y="0"/>
                  </a:moveTo>
                  <a:cubicBezTo>
                    <a:pt x="740704" y="1139296"/>
                    <a:pt x="319488" y="2278592"/>
                    <a:pt x="133221" y="2711450"/>
                  </a:cubicBezTo>
                  <a:cubicBezTo>
                    <a:pt x="-53046" y="3144308"/>
                    <a:pt x="-4363" y="2870729"/>
                    <a:pt x="44321" y="259715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4A9C31C-2A2E-49DF-92D2-F59DBA0B0FFE}"/>
                </a:ext>
              </a:extLst>
            </p:cNvPr>
            <p:cNvSpPr/>
            <p:nvPr/>
          </p:nvSpPr>
          <p:spPr>
            <a:xfrm>
              <a:off x="5013971" y="4224852"/>
              <a:ext cx="45720" cy="4572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BC3FB97-2E2D-4602-BBF3-17717C2442AF}"/>
                </a:ext>
              </a:extLst>
            </p:cNvPr>
            <p:cNvSpPr/>
            <p:nvPr/>
          </p:nvSpPr>
          <p:spPr>
            <a:xfrm>
              <a:off x="5266429" y="4214986"/>
              <a:ext cx="45720" cy="457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C46E753-7B3F-41A6-B533-C253855ED598}"/>
                </a:ext>
              </a:extLst>
            </p:cNvPr>
            <p:cNvSpPr/>
            <p:nvPr/>
          </p:nvSpPr>
          <p:spPr>
            <a:xfrm>
              <a:off x="5535576" y="164306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6BF2EE-A456-4B26-9C9E-654AC2BD0751}"/>
                </a:ext>
              </a:extLst>
            </p:cNvPr>
            <p:cNvSpPr/>
            <p:nvPr/>
          </p:nvSpPr>
          <p:spPr>
            <a:xfrm>
              <a:off x="5544766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B8216DC-249A-4F35-A157-777E23D5984F}"/>
                </a:ext>
              </a:extLst>
            </p:cNvPr>
            <p:cNvSpPr/>
            <p:nvPr/>
          </p:nvSpPr>
          <p:spPr>
            <a:xfrm>
              <a:off x="5531722" y="1638618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896836-6262-4C8E-AC04-6EA5F90DD596}"/>
                </a:ext>
              </a:extLst>
            </p:cNvPr>
            <p:cNvSpPr/>
            <p:nvPr/>
          </p:nvSpPr>
          <p:spPr>
            <a:xfrm>
              <a:off x="5540912" y="1628773"/>
              <a:ext cx="969999" cy="2758892"/>
            </a:xfrm>
            <a:custGeom>
              <a:avLst/>
              <a:gdLst>
                <a:gd name="connsiteX0" fmla="*/ 969999 w 969999"/>
                <a:gd name="connsiteY0" fmla="*/ 0 h 2758892"/>
                <a:gd name="connsiteX1" fmla="*/ 803312 w 969999"/>
                <a:gd name="connsiteY1" fmla="*/ 1752600 h 2758892"/>
                <a:gd name="connsiteX2" fmla="*/ 107987 w 969999"/>
                <a:gd name="connsiteY2" fmla="*/ 2695575 h 2758892"/>
                <a:gd name="connsiteX3" fmla="*/ 12737 w 969999"/>
                <a:gd name="connsiteY3" fmla="*/ 2595562 h 275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99" h="2758892">
                  <a:moveTo>
                    <a:pt x="969999" y="0"/>
                  </a:moveTo>
                  <a:cubicBezTo>
                    <a:pt x="958490" y="651668"/>
                    <a:pt x="946981" y="1303337"/>
                    <a:pt x="803312" y="1752600"/>
                  </a:cubicBezTo>
                  <a:cubicBezTo>
                    <a:pt x="659643" y="2201863"/>
                    <a:pt x="239750" y="2555081"/>
                    <a:pt x="107987" y="2695575"/>
                  </a:cubicBezTo>
                  <a:cubicBezTo>
                    <a:pt x="-23776" y="2836069"/>
                    <a:pt x="-5520" y="2715815"/>
                    <a:pt x="12737" y="2595562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7655F08-20F4-4642-B1BE-9659343601E1}"/>
                </a:ext>
              </a:extLst>
            </p:cNvPr>
            <p:cNvSpPr/>
            <p:nvPr/>
          </p:nvSpPr>
          <p:spPr>
            <a:xfrm>
              <a:off x="5522552" y="4212958"/>
              <a:ext cx="45720" cy="457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6613A37-09AC-488F-B9C9-1826B658F295}"/>
                </a:ext>
              </a:extLst>
            </p:cNvPr>
            <p:cNvGrpSpPr/>
            <p:nvPr/>
          </p:nvGrpSpPr>
          <p:grpSpPr>
            <a:xfrm>
              <a:off x="6448405" y="3695892"/>
              <a:ext cx="187609" cy="315703"/>
              <a:chOff x="6296015" y="3690421"/>
              <a:chExt cx="187609" cy="315703"/>
            </a:xfrm>
          </p:grpSpPr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8BC9FB7C-41AE-4EF5-A53B-46E757002D61}"/>
                  </a:ext>
                </a:extLst>
              </p:cNvPr>
              <p:cNvSpPr/>
              <p:nvPr/>
            </p:nvSpPr>
            <p:spPr>
              <a:xfrm>
                <a:off x="6296015" y="3690421"/>
                <a:ext cx="187609" cy="315703"/>
              </a:xfrm>
              <a:prstGeom prst="cube">
                <a:avLst>
                  <a:gd name="adj" fmla="val 6502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C69E761A-65EC-4CF5-B216-9644ED1CF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41222" flipV="1">
                <a:off x="6375737" y="3791129"/>
                <a:ext cx="93782" cy="120094"/>
              </a:xfrm>
              <a:prstGeom prst="rect">
                <a:avLst/>
              </a:prstGeom>
            </p:spPr>
          </p:pic>
          <p:sp>
            <p:nvSpPr>
              <p:cNvPr id="139" name="정육면체 138">
                <a:extLst>
                  <a:ext uri="{FF2B5EF4-FFF2-40B4-BE49-F238E27FC236}">
                    <a16:creationId xmlns:a16="http://schemas.microsoft.com/office/drawing/2014/main" id="{162A7F1E-AFDA-454E-A757-0A7170DD81A0}"/>
                  </a:ext>
                </a:extLst>
              </p:cNvPr>
              <p:cNvSpPr/>
              <p:nvPr/>
            </p:nvSpPr>
            <p:spPr>
              <a:xfrm>
                <a:off x="6297455" y="3848272"/>
                <a:ext cx="45719" cy="130402"/>
              </a:xfrm>
              <a:prstGeom prst="cub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B316BA4-885E-43F6-AA7E-2A1232B49187}"/>
                </a:ext>
              </a:extLst>
            </p:cNvPr>
            <p:cNvSpPr/>
            <p:nvPr/>
          </p:nvSpPr>
          <p:spPr>
            <a:xfrm>
              <a:off x="6340766" y="1644650"/>
              <a:ext cx="231484" cy="2370245"/>
            </a:xfrm>
            <a:custGeom>
              <a:avLst/>
              <a:gdLst>
                <a:gd name="connsiteX0" fmla="*/ 231484 w 231484"/>
                <a:gd name="connsiteY0" fmla="*/ 0 h 2370245"/>
                <a:gd name="connsiteX1" fmla="*/ 2884 w 231484"/>
                <a:gd name="connsiteY1" fmla="*/ 2089150 h 2370245"/>
                <a:gd name="connsiteX2" fmla="*/ 123534 w 231484"/>
                <a:gd name="connsiteY2" fmla="*/ 2292350 h 23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484" h="2370245">
                  <a:moveTo>
                    <a:pt x="231484" y="0"/>
                  </a:moveTo>
                  <a:cubicBezTo>
                    <a:pt x="126180" y="853546"/>
                    <a:pt x="20876" y="1707092"/>
                    <a:pt x="2884" y="2089150"/>
                  </a:cubicBezTo>
                  <a:cubicBezTo>
                    <a:pt x="-15108" y="2471208"/>
                    <a:pt x="54213" y="2381779"/>
                    <a:pt x="123534" y="22923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4900BEDC-0E9C-4D03-B83C-63EC43572E2E}"/>
                </a:ext>
              </a:extLst>
            </p:cNvPr>
            <p:cNvSpPr/>
            <p:nvPr/>
          </p:nvSpPr>
          <p:spPr>
            <a:xfrm>
              <a:off x="6346904" y="1638961"/>
              <a:ext cx="231484" cy="2370245"/>
            </a:xfrm>
            <a:custGeom>
              <a:avLst/>
              <a:gdLst>
                <a:gd name="connsiteX0" fmla="*/ 231484 w 231484"/>
                <a:gd name="connsiteY0" fmla="*/ 0 h 2370245"/>
                <a:gd name="connsiteX1" fmla="*/ 2884 w 231484"/>
                <a:gd name="connsiteY1" fmla="*/ 2089150 h 2370245"/>
                <a:gd name="connsiteX2" fmla="*/ 123534 w 231484"/>
                <a:gd name="connsiteY2" fmla="*/ 2292350 h 23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484" h="2370245">
                  <a:moveTo>
                    <a:pt x="231484" y="0"/>
                  </a:moveTo>
                  <a:cubicBezTo>
                    <a:pt x="126180" y="853546"/>
                    <a:pt x="20876" y="1707092"/>
                    <a:pt x="2884" y="2089150"/>
                  </a:cubicBezTo>
                  <a:cubicBezTo>
                    <a:pt x="-15108" y="2471208"/>
                    <a:pt x="54213" y="2381779"/>
                    <a:pt x="123534" y="22923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05FACA3-85D9-4AF0-BC7D-CD8760CB9F46}"/>
                </a:ext>
              </a:extLst>
            </p:cNvPr>
            <p:cNvSpPr/>
            <p:nvPr/>
          </p:nvSpPr>
          <p:spPr>
            <a:xfrm>
              <a:off x="6343852" y="1632607"/>
              <a:ext cx="231484" cy="2370245"/>
            </a:xfrm>
            <a:custGeom>
              <a:avLst/>
              <a:gdLst>
                <a:gd name="connsiteX0" fmla="*/ 231484 w 231484"/>
                <a:gd name="connsiteY0" fmla="*/ 0 h 2370245"/>
                <a:gd name="connsiteX1" fmla="*/ 2884 w 231484"/>
                <a:gd name="connsiteY1" fmla="*/ 2089150 h 2370245"/>
                <a:gd name="connsiteX2" fmla="*/ 123534 w 231484"/>
                <a:gd name="connsiteY2" fmla="*/ 2292350 h 23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484" h="2370245">
                  <a:moveTo>
                    <a:pt x="231484" y="0"/>
                  </a:moveTo>
                  <a:cubicBezTo>
                    <a:pt x="126180" y="853546"/>
                    <a:pt x="20876" y="1707092"/>
                    <a:pt x="2884" y="2089150"/>
                  </a:cubicBezTo>
                  <a:cubicBezTo>
                    <a:pt x="-15108" y="2471208"/>
                    <a:pt x="54213" y="2381779"/>
                    <a:pt x="123534" y="22923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AC1E0AB-9C24-4EBC-AEF8-B6C337A55CCB}"/>
                </a:ext>
              </a:extLst>
            </p:cNvPr>
            <p:cNvSpPr/>
            <p:nvPr/>
          </p:nvSpPr>
          <p:spPr>
            <a:xfrm>
              <a:off x="6337888" y="1625331"/>
              <a:ext cx="231484" cy="2370245"/>
            </a:xfrm>
            <a:custGeom>
              <a:avLst/>
              <a:gdLst>
                <a:gd name="connsiteX0" fmla="*/ 231484 w 231484"/>
                <a:gd name="connsiteY0" fmla="*/ 0 h 2370245"/>
                <a:gd name="connsiteX1" fmla="*/ 2884 w 231484"/>
                <a:gd name="connsiteY1" fmla="*/ 2089150 h 2370245"/>
                <a:gd name="connsiteX2" fmla="*/ 123534 w 231484"/>
                <a:gd name="connsiteY2" fmla="*/ 2292350 h 23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484" h="2370245">
                  <a:moveTo>
                    <a:pt x="231484" y="0"/>
                  </a:moveTo>
                  <a:cubicBezTo>
                    <a:pt x="126180" y="853546"/>
                    <a:pt x="20876" y="1707092"/>
                    <a:pt x="2884" y="2089150"/>
                  </a:cubicBezTo>
                  <a:cubicBezTo>
                    <a:pt x="-15108" y="2471208"/>
                    <a:pt x="54213" y="2381779"/>
                    <a:pt x="123534" y="22923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CB7F58B9-C217-44A8-A8FA-88F9ADB004D2}"/>
              </a:ext>
            </a:extLst>
          </p:cNvPr>
          <p:cNvGrpSpPr/>
          <p:nvPr/>
        </p:nvGrpSpPr>
        <p:grpSpPr>
          <a:xfrm>
            <a:off x="6206344" y="3573780"/>
            <a:ext cx="1594631" cy="512340"/>
            <a:chOff x="6206344" y="3573780"/>
            <a:chExt cx="1594631" cy="51234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9F460DA-C08B-40A9-959C-9D8C923D3C33}"/>
                </a:ext>
              </a:extLst>
            </p:cNvPr>
            <p:cNvSpPr txBox="1"/>
            <p:nvPr/>
          </p:nvSpPr>
          <p:spPr>
            <a:xfrm>
              <a:off x="6206344" y="3573780"/>
              <a:ext cx="574041" cy="5123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0EF1C1A4-1D1A-4D2C-A818-0B458C026CA7}"/>
                </a:ext>
              </a:extLst>
            </p:cNvPr>
            <p:cNvCxnSpPr>
              <a:stCxn id="154" idx="3"/>
            </p:cNvCxnSpPr>
            <p:nvPr/>
          </p:nvCxnSpPr>
          <p:spPr>
            <a:xfrm flipV="1">
              <a:off x="6780385" y="3804224"/>
              <a:ext cx="1020590" cy="257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6B45ED-41EA-4451-B4EA-F7D57F4BD2B4}"/>
              </a:ext>
            </a:extLst>
          </p:cNvPr>
          <p:cNvSpPr txBox="1"/>
          <p:nvPr/>
        </p:nvSpPr>
        <p:spPr>
          <a:xfrm>
            <a:off x="8031480" y="3429000"/>
            <a:ext cx="1647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선을 </a:t>
            </a:r>
            <a:r>
              <a:rPr lang="ko-KR" altLang="en-US" dirty="0" err="1">
                <a:solidFill>
                  <a:srgbClr val="FF0000"/>
                </a:solidFill>
              </a:rPr>
              <a:t>꼽은후</a:t>
            </a:r>
            <a:r>
              <a:rPr lang="ko-KR" altLang="en-US" dirty="0">
                <a:solidFill>
                  <a:srgbClr val="FF0000"/>
                </a:solidFill>
              </a:rPr>
              <a:t> 상태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E1036A8-AE6E-4A90-B978-437ADF3E4A73}"/>
              </a:ext>
            </a:extLst>
          </p:cNvPr>
          <p:cNvGrpSpPr/>
          <p:nvPr/>
        </p:nvGrpSpPr>
        <p:grpSpPr>
          <a:xfrm>
            <a:off x="3524250" y="3573780"/>
            <a:ext cx="963190" cy="472708"/>
            <a:chOff x="3524250" y="3573780"/>
            <a:chExt cx="963190" cy="472708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FB9538-AF39-4E8F-B943-2F960D02DFDD}"/>
                </a:ext>
              </a:extLst>
            </p:cNvPr>
            <p:cNvSpPr txBox="1"/>
            <p:nvPr/>
          </p:nvSpPr>
          <p:spPr>
            <a:xfrm>
              <a:off x="3901979" y="3573780"/>
              <a:ext cx="585461" cy="47270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001EEF7A-D462-4EED-AD4A-DE1FE2792BD1}"/>
                </a:ext>
              </a:extLst>
            </p:cNvPr>
            <p:cNvCxnSpPr>
              <a:stCxn id="159" idx="1"/>
            </p:cNvCxnSpPr>
            <p:nvPr/>
          </p:nvCxnSpPr>
          <p:spPr>
            <a:xfrm flipH="1" flipV="1">
              <a:off x="3524250" y="3804224"/>
              <a:ext cx="377729" cy="5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E7D46B1-6602-4C45-9ADC-2366D889F8B6}"/>
              </a:ext>
            </a:extLst>
          </p:cNvPr>
          <p:cNvSpPr txBox="1"/>
          <p:nvPr/>
        </p:nvSpPr>
        <p:spPr>
          <a:xfrm>
            <a:off x="1866219" y="3517798"/>
            <a:ext cx="1662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전원이 </a:t>
            </a:r>
            <a:r>
              <a:rPr lang="ko-KR" altLang="en-US" dirty="0" err="1">
                <a:solidFill>
                  <a:srgbClr val="FF0000"/>
                </a:solidFill>
              </a:rPr>
              <a:t>켜진후</a:t>
            </a:r>
            <a:r>
              <a:rPr lang="ko-KR" altLang="en-US" dirty="0">
                <a:solidFill>
                  <a:srgbClr val="FF0000"/>
                </a:solidFill>
              </a:rPr>
              <a:t> 상태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사운드 추가</a:t>
            </a:r>
          </a:p>
        </p:txBody>
      </p:sp>
    </p:spTree>
    <p:extLst>
      <p:ext uri="{BB962C8B-B14F-4D97-AF65-F5344CB8AC3E}">
        <p14:creationId xmlns:p14="http://schemas.microsoft.com/office/powerpoint/2010/main" val="200783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7784154-84F3-4980-A414-7BAE11CD6079}"/>
              </a:ext>
            </a:extLst>
          </p:cNvPr>
          <p:cNvGrpSpPr/>
          <p:nvPr/>
        </p:nvGrpSpPr>
        <p:grpSpPr>
          <a:xfrm>
            <a:off x="2051443" y="756864"/>
            <a:ext cx="7468642" cy="5344271"/>
            <a:chOff x="2051443" y="756864"/>
            <a:chExt cx="7468642" cy="5344271"/>
          </a:xfrm>
        </p:grpSpPr>
        <p:pic>
          <p:nvPicPr>
            <p:cNvPr id="5" name="그림 4" descr="실내, 천장, 테이블, 방이(가) 표시된 사진&#10;&#10;자동 생성된 설명">
              <a:extLst>
                <a:ext uri="{FF2B5EF4-FFF2-40B4-BE49-F238E27FC236}">
                  <a16:creationId xmlns:a16="http://schemas.microsoft.com/office/drawing/2014/main" id="{EECFCD6C-F2DE-40DB-8ADB-5E79F4EC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443" y="756864"/>
              <a:ext cx="7468642" cy="534427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0B5020-4206-4E13-BE21-5CE37847B509}"/>
                </a:ext>
              </a:extLst>
            </p:cNvPr>
            <p:cNvSpPr txBox="1"/>
            <p:nvPr/>
          </p:nvSpPr>
          <p:spPr>
            <a:xfrm>
              <a:off x="5785764" y="1618335"/>
              <a:ext cx="786486" cy="696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public class Password{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public static void main(String[] 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args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int num1=6;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int num2=8;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int []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={5,8,3};</a:t>
              </a: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     String []arr2={"</a:t>
              </a:r>
              <a:r>
                <a:rPr lang="en-US" altLang="ko-KR" sz="200" dirty="0" err="1">
                  <a:latin typeface="Consolas" panose="020B0609020204030204" pitchFamily="49" charset="0"/>
                </a:rPr>
                <a:t>a","@","b</a:t>
              </a:r>
              <a:r>
                <a:rPr lang="en-US" altLang="ko-KR" sz="200" dirty="0">
                  <a:latin typeface="Consolas" panose="020B0609020204030204" pitchFamily="49" charset="0"/>
                </a:rPr>
                <a:t>"};</a:t>
              </a:r>
            </a:p>
            <a:p>
              <a:pPr algn="l"/>
              <a:endParaRPr lang="en-US" altLang="ko-KR" sz="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     </a:t>
              </a:r>
              <a:r>
                <a:rPr lang="en-US" altLang="ko-KR" sz="2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("Password: "); 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for(int 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2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(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[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for(int 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2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(arr2[</a:t>
              </a:r>
              <a:r>
                <a:rPr lang="en-US" altLang="ko-KR" sz="2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2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200" b="1" dirty="0">
                  <a:latin typeface="Consolas" panose="020B0609020204030204" pitchFamily="49" charset="0"/>
                </a:rPr>
                <a:t>     for(int </a:t>
              </a:r>
              <a:r>
                <a:rPr lang="en-US" altLang="ko-KR" sz="2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200" b="1" dirty="0">
                  <a:latin typeface="Consolas" panose="020B0609020204030204" pitchFamily="49" charset="0"/>
                </a:rPr>
                <a:t>=0;i&lt;2;i++)</a:t>
              </a:r>
            </a:p>
            <a:p>
              <a:pPr algn="l"/>
              <a:r>
                <a:rPr lang="pt-BR" altLang="ko-KR" sz="200" dirty="0">
                  <a:latin typeface="Consolas" panose="020B0609020204030204" pitchFamily="49" charset="0"/>
                </a:rPr>
                <a:t>        System.</a:t>
              </a:r>
              <a:r>
                <a:rPr lang="pt-BR" altLang="ko-KR" sz="200" b="1" i="1" dirty="0">
                  <a:latin typeface="Consolas" panose="020B0609020204030204" pitchFamily="49" charset="0"/>
                </a:rPr>
                <a:t>out.print(num1+num2);</a:t>
              </a: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    }</a:t>
              </a:r>
            </a:p>
            <a:p>
              <a:pPr algn="l"/>
              <a:r>
                <a:rPr lang="en-US" altLang="ko-KR" sz="200" dirty="0">
                  <a:latin typeface="Consolas" panose="020B0609020204030204" pitchFamily="49" charset="0"/>
                </a:rPr>
                <a:t>}</a:t>
              </a:r>
            </a:p>
            <a:p>
              <a:endParaRPr lang="ko-KR" altLang="en-US" sz="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23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실내, 방, 텔레비전, 테이블이(가) 표시된 사진&#10;&#10;자동 생성된 설명">
            <a:extLst>
              <a:ext uri="{FF2B5EF4-FFF2-40B4-BE49-F238E27FC236}">
                <a16:creationId xmlns:a16="http://schemas.microsoft.com/office/drawing/2014/main" id="{FA94105E-4BD5-4539-B32B-079A00F9D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761241"/>
            <a:ext cx="12192000" cy="546886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687807-1559-45A0-824D-67C1A61BCCC5}"/>
              </a:ext>
            </a:extLst>
          </p:cNvPr>
          <p:cNvGrpSpPr/>
          <p:nvPr/>
        </p:nvGrpSpPr>
        <p:grpSpPr>
          <a:xfrm>
            <a:off x="4857750" y="1304925"/>
            <a:ext cx="3038473" cy="3285530"/>
            <a:chOff x="4886325" y="1285875"/>
            <a:chExt cx="3038473" cy="32855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A76A59-3F19-4F0A-9CD7-4C0F61D42BDF}"/>
                </a:ext>
              </a:extLst>
            </p:cNvPr>
            <p:cNvSpPr txBox="1"/>
            <p:nvPr/>
          </p:nvSpPr>
          <p:spPr>
            <a:xfrm>
              <a:off x="5457825" y="1285875"/>
              <a:ext cx="1533525" cy="13144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081A5D7-CF18-4026-AABD-FC1534307375}"/>
                </a:ext>
              </a:extLst>
            </p:cNvPr>
            <p:cNvCxnSpPr/>
            <p:nvPr/>
          </p:nvCxnSpPr>
          <p:spPr>
            <a:xfrm>
              <a:off x="6229350" y="2600325"/>
              <a:ext cx="0" cy="971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08655A-D76F-4EE1-934E-C1808C53A6DF}"/>
                </a:ext>
              </a:extLst>
            </p:cNvPr>
            <p:cNvSpPr txBox="1"/>
            <p:nvPr/>
          </p:nvSpPr>
          <p:spPr>
            <a:xfrm>
              <a:off x="4886325" y="3648075"/>
              <a:ext cx="30384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프로젝터 전원이 </a:t>
              </a:r>
              <a:r>
                <a:rPr lang="ko-KR" altLang="en-US" dirty="0" err="1">
                  <a:solidFill>
                    <a:srgbClr val="FF0000"/>
                  </a:solidFill>
                </a:rPr>
                <a:t>켜진후</a:t>
              </a:r>
              <a:r>
                <a:rPr lang="ko-KR" altLang="en-US" dirty="0">
                  <a:solidFill>
                    <a:srgbClr val="FF0000"/>
                  </a:solidFill>
                </a:rPr>
                <a:t> 스크린 </a:t>
              </a:r>
              <a:r>
                <a:rPr lang="ko-KR" altLang="en-US" dirty="0" err="1">
                  <a:solidFill>
                    <a:srgbClr val="FF0000"/>
                  </a:solidFill>
                </a:rPr>
                <a:t>클릭시</a:t>
              </a:r>
              <a:r>
                <a:rPr lang="ko-KR" altLang="en-US" dirty="0">
                  <a:solidFill>
                    <a:srgbClr val="FF0000"/>
                  </a:solidFill>
                </a:rPr>
                <a:t> 스크린 화면 이동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0BD92B-6FBE-4E45-B582-69A27F313004}"/>
              </a:ext>
            </a:extLst>
          </p:cNvPr>
          <p:cNvSpPr txBox="1"/>
          <p:nvPr/>
        </p:nvSpPr>
        <p:spPr>
          <a:xfrm>
            <a:off x="5785764" y="1618335"/>
            <a:ext cx="786486" cy="69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public class Password{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public static void main(String[] </a:t>
            </a:r>
            <a:r>
              <a:rPr lang="en-US" altLang="ko-KR" sz="200" b="1" dirty="0" err="1">
                <a:latin typeface="Consolas" panose="020B0609020204030204" pitchFamily="49" charset="0"/>
              </a:rPr>
              <a:t>args</a:t>
            </a:r>
            <a:r>
              <a:rPr lang="en-US" altLang="ko-KR" sz="200" b="1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int num1=6;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int num2=8;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int []</a:t>
            </a:r>
            <a:r>
              <a:rPr lang="en-US" altLang="ko-KR" sz="200" b="1" dirty="0" err="1">
                <a:latin typeface="Consolas" panose="020B0609020204030204" pitchFamily="49" charset="0"/>
              </a:rPr>
              <a:t>arr</a:t>
            </a:r>
            <a:r>
              <a:rPr lang="en-US" altLang="ko-KR" sz="200" b="1" dirty="0">
                <a:latin typeface="Consolas" panose="020B0609020204030204" pitchFamily="49" charset="0"/>
              </a:rPr>
              <a:t>={5,8,3};</a:t>
            </a: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     String []arr2={"</a:t>
            </a:r>
            <a:r>
              <a:rPr lang="en-US" altLang="ko-KR" sz="200" dirty="0" err="1">
                <a:latin typeface="Consolas" panose="020B0609020204030204" pitchFamily="49" charset="0"/>
              </a:rPr>
              <a:t>a","@","b</a:t>
            </a:r>
            <a:r>
              <a:rPr lang="en-US" altLang="ko-KR" sz="200" dirty="0">
                <a:latin typeface="Consolas" panose="020B0609020204030204" pitchFamily="49" charset="0"/>
              </a:rPr>
              <a:t>"};</a:t>
            </a:r>
          </a:p>
          <a:p>
            <a:pPr algn="l"/>
            <a:endParaRPr lang="en-US" altLang="ko-KR" sz="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     </a:t>
            </a:r>
            <a:r>
              <a:rPr lang="en-US" altLang="ko-KR" sz="200" dirty="0" err="1">
                <a:latin typeface="Consolas" panose="020B0609020204030204" pitchFamily="49" charset="0"/>
              </a:rPr>
              <a:t>System.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out.print</a:t>
            </a:r>
            <a:r>
              <a:rPr lang="en-US" altLang="ko-KR" sz="200" b="1" i="1" dirty="0">
                <a:latin typeface="Consolas" panose="020B0609020204030204" pitchFamily="49" charset="0"/>
              </a:rPr>
              <a:t>("Password: "); 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for(int </a:t>
            </a:r>
            <a:r>
              <a:rPr lang="en-US" altLang="ko-KR" sz="200" b="1" dirty="0" err="1">
                <a:latin typeface="Consolas" panose="020B0609020204030204" pitchFamily="49" charset="0"/>
              </a:rPr>
              <a:t>i</a:t>
            </a:r>
            <a:r>
              <a:rPr lang="en-US" altLang="ko-KR" sz="200" b="1" dirty="0">
                <a:latin typeface="Consolas" panose="020B0609020204030204" pitchFamily="49" charset="0"/>
              </a:rPr>
              <a:t>=0;i&lt;</a:t>
            </a:r>
            <a:r>
              <a:rPr lang="en-US" altLang="ko-KR" sz="200" b="1" dirty="0" err="1">
                <a:latin typeface="Consolas" panose="020B0609020204030204" pitchFamily="49" charset="0"/>
              </a:rPr>
              <a:t>arr.length;i</a:t>
            </a:r>
            <a:r>
              <a:rPr lang="en-US" altLang="ko-KR" sz="200" b="1" dirty="0">
                <a:latin typeface="Consolas" panose="020B0609020204030204" pitchFamily="49" charset="0"/>
              </a:rPr>
              <a:t>++)</a:t>
            </a: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        </a:t>
            </a:r>
            <a:r>
              <a:rPr lang="en-US" altLang="ko-KR" sz="200" dirty="0" err="1">
                <a:latin typeface="Consolas" panose="020B0609020204030204" pitchFamily="49" charset="0"/>
              </a:rPr>
              <a:t>System.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out.print</a:t>
            </a:r>
            <a:r>
              <a:rPr lang="en-US" altLang="ko-KR" sz="200" b="1" i="1" dirty="0">
                <a:latin typeface="Consolas" panose="020B0609020204030204" pitchFamily="49" charset="0"/>
              </a:rPr>
              <a:t>(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arr</a:t>
            </a:r>
            <a:r>
              <a:rPr lang="en-US" altLang="ko-KR" sz="200" b="1" i="1" dirty="0">
                <a:latin typeface="Consolas" panose="020B0609020204030204" pitchFamily="49" charset="0"/>
              </a:rPr>
              <a:t>[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i</a:t>
            </a:r>
            <a:r>
              <a:rPr lang="en-US" altLang="ko-KR" sz="200" b="1" i="1" dirty="0"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for(int </a:t>
            </a:r>
            <a:r>
              <a:rPr lang="en-US" altLang="ko-KR" sz="200" b="1" dirty="0" err="1">
                <a:latin typeface="Consolas" panose="020B0609020204030204" pitchFamily="49" charset="0"/>
              </a:rPr>
              <a:t>i</a:t>
            </a:r>
            <a:r>
              <a:rPr lang="en-US" altLang="ko-KR" sz="200" b="1" dirty="0">
                <a:latin typeface="Consolas" panose="020B0609020204030204" pitchFamily="49" charset="0"/>
              </a:rPr>
              <a:t>=0;i&lt;</a:t>
            </a:r>
            <a:r>
              <a:rPr lang="en-US" altLang="ko-KR" sz="200" b="1" dirty="0" err="1">
                <a:latin typeface="Consolas" panose="020B0609020204030204" pitchFamily="49" charset="0"/>
              </a:rPr>
              <a:t>arr.length;i</a:t>
            </a:r>
            <a:r>
              <a:rPr lang="en-US" altLang="ko-KR" sz="200" b="1" dirty="0">
                <a:latin typeface="Consolas" panose="020B0609020204030204" pitchFamily="49" charset="0"/>
              </a:rPr>
              <a:t>++)</a:t>
            </a: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        </a:t>
            </a:r>
            <a:r>
              <a:rPr lang="en-US" altLang="ko-KR" sz="200" dirty="0" err="1">
                <a:latin typeface="Consolas" panose="020B0609020204030204" pitchFamily="49" charset="0"/>
              </a:rPr>
              <a:t>System.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out.print</a:t>
            </a:r>
            <a:r>
              <a:rPr lang="en-US" altLang="ko-KR" sz="200" b="1" i="1" dirty="0">
                <a:latin typeface="Consolas" panose="020B0609020204030204" pitchFamily="49" charset="0"/>
              </a:rPr>
              <a:t>(arr2[</a:t>
            </a:r>
            <a:r>
              <a:rPr lang="en-US" altLang="ko-KR" sz="200" b="1" i="1" dirty="0" err="1">
                <a:latin typeface="Consolas" panose="020B0609020204030204" pitchFamily="49" charset="0"/>
              </a:rPr>
              <a:t>i</a:t>
            </a:r>
            <a:r>
              <a:rPr lang="en-US" altLang="ko-KR" sz="200" b="1" i="1" dirty="0"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200" b="1" dirty="0">
                <a:latin typeface="Consolas" panose="020B0609020204030204" pitchFamily="49" charset="0"/>
              </a:rPr>
              <a:t>     for(int </a:t>
            </a:r>
            <a:r>
              <a:rPr lang="en-US" altLang="ko-KR" sz="200" b="1" dirty="0" err="1">
                <a:latin typeface="Consolas" panose="020B0609020204030204" pitchFamily="49" charset="0"/>
              </a:rPr>
              <a:t>i</a:t>
            </a:r>
            <a:r>
              <a:rPr lang="en-US" altLang="ko-KR" sz="200" b="1" dirty="0">
                <a:latin typeface="Consolas" panose="020B0609020204030204" pitchFamily="49" charset="0"/>
              </a:rPr>
              <a:t>=0;i&lt;2;i++)</a:t>
            </a:r>
          </a:p>
          <a:p>
            <a:pPr algn="l"/>
            <a:r>
              <a:rPr lang="pt-BR" altLang="ko-KR" sz="200" dirty="0">
                <a:latin typeface="Consolas" panose="020B0609020204030204" pitchFamily="49" charset="0"/>
              </a:rPr>
              <a:t>        System.</a:t>
            </a:r>
            <a:r>
              <a:rPr lang="pt-BR" altLang="ko-KR" sz="200" b="1" i="1" dirty="0">
                <a:latin typeface="Consolas" panose="020B0609020204030204" pitchFamily="49" charset="0"/>
              </a:rPr>
              <a:t>out.print(num1+num2);</a:t>
            </a: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200" dirty="0">
                <a:latin typeface="Consolas" panose="020B0609020204030204" pitchFamily="49" charset="0"/>
              </a:rPr>
              <a:t>}</a:t>
            </a:r>
          </a:p>
          <a:p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2203660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1BCF887-A4A1-4305-ABD1-46C4C5DE7FE0}"/>
              </a:ext>
            </a:extLst>
          </p:cNvPr>
          <p:cNvGrpSpPr/>
          <p:nvPr/>
        </p:nvGrpSpPr>
        <p:grpSpPr>
          <a:xfrm>
            <a:off x="1470629" y="-115162"/>
            <a:ext cx="9944100" cy="6204906"/>
            <a:chOff x="1470629" y="-115162"/>
            <a:chExt cx="9944100" cy="62049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7A15014-A669-4058-97C9-C36B354CF8C1}"/>
                </a:ext>
              </a:extLst>
            </p:cNvPr>
            <p:cNvGrpSpPr/>
            <p:nvPr/>
          </p:nvGrpSpPr>
          <p:grpSpPr>
            <a:xfrm>
              <a:off x="1470629" y="-115162"/>
              <a:ext cx="9944100" cy="6204906"/>
              <a:chOff x="1470629" y="-115162"/>
              <a:chExt cx="9944100" cy="62049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1441D7E-F625-4099-B86A-237C90FB4BB4}"/>
                  </a:ext>
                </a:extLst>
              </p:cNvPr>
              <p:cNvGrpSpPr/>
              <p:nvPr/>
            </p:nvGrpSpPr>
            <p:grpSpPr>
              <a:xfrm>
                <a:off x="1470629" y="-115162"/>
                <a:ext cx="9944100" cy="6204906"/>
                <a:chOff x="1451579" y="-96112"/>
                <a:chExt cx="9944100" cy="6204906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DCCD3062-3DD3-42D5-9A23-6E1E404B617C}"/>
                    </a:ext>
                  </a:extLst>
                </p:cNvPr>
                <p:cNvGrpSpPr/>
                <p:nvPr/>
              </p:nvGrpSpPr>
              <p:grpSpPr>
                <a:xfrm>
                  <a:off x="1451579" y="184244"/>
                  <a:ext cx="9944100" cy="5924550"/>
                  <a:chOff x="1171575" y="257175"/>
                  <a:chExt cx="9944100" cy="5924550"/>
                </a:xfrm>
              </p:grpSpPr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E39DB84-DDEF-4609-9348-0D404E905A7E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575" y="257175"/>
                    <a:ext cx="9944100" cy="5924550"/>
                  </a:xfrm>
                  <a:prstGeom prst="rect">
                    <a:avLst/>
                  </a:prstGeom>
                  <a:gradFill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txBody>
                  <a:bodyPr vert="eaVert"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" name="화살표: 왼쪽 3">
                    <a:extLst>
                      <a:ext uri="{FF2B5EF4-FFF2-40B4-BE49-F238E27FC236}">
                        <a16:creationId xmlns:a16="http://schemas.microsoft.com/office/drawing/2014/main" id="{878C7A4D-B0C1-470C-A373-8C02B94ECA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428982" y="5646632"/>
                    <a:ext cx="591443" cy="389261"/>
                  </a:xfrm>
                  <a:prstGeom prst="leftArrow">
                    <a:avLst>
                      <a:gd name="adj1" fmla="val 41111"/>
                      <a:gd name="adj2" fmla="val 54444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AEFC405-CFF3-49B3-91E9-DDF34237C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03387" y="-96112"/>
                  <a:ext cx="8572500" cy="5772463"/>
                </a:xfrm>
                <a:custGeom>
                  <a:avLst/>
                  <a:gdLst>
                    <a:gd name="connsiteX0" fmla="*/ 0 w 8572500"/>
                    <a:gd name="connsiteY0" fmla="*/ 0 h 5772463"/>
                    <a:gd name="connsiteX1" fmla="*/ 8572500 w 8572500"/>
                    <a:gd name="connsiteY1" fmla="*/ 0 h 5772463"/>
                    <a:gd name="connsiteX2" fmla="*/ 8572500 w 8572500"/>
                    <a:gd name="connsiteY2" fmla="*/ 5772463 h 5772463"/>
                    <a:gd name="connsiteX3" fmla="*/ 0 w 8572500"/>
                    <a:gd name="connsiteY3" fmla="*/ 5772463 h 5772463"/>
                    <a:gd name="connsiteX4" fmla="*/ 0 w 8572500"/>
                    <a:gd name="connsiteY4" fmla="*/ 280356 h 5772463"/>
                    <a:gd name="connsiteX5" fmla="*/ 8524875 w 8572500"/>
                    <a:gd name="connsiteY5" fmla="*/ 280356 h 5772463"/>
                    <a:gd name="connsiteX6" fmla="*/ 8524875 w 8572500"/>
                    <a:gd name="connsiteY6" fmla="*/ 4131 h 5772463"/>
                    <a:gd name="connsiteX7" fmla="*/ 0 w 8572500"/>
                    <a:gd name="connsiteY7" fmla="*/ 4131 h 577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72500" h="5772463">
                      <a:moveTo>
                        <a:pt x="0" y="0"/>
                      </a:moveTo>
                      <a:lnTo>
                        <a:pt x="8572500" y="0"/>
                      </a:lnTo>
                      <a:lnTo>
                        <a:pt x="8572500" y="5772463"/>
                      </a:lnTo>
                      <a:lnTo>
                        <a:pt x="0" y="5772463"/>
                      </a:lnTo>
                      <a:lnTo>
                        <a:pt x="0" y="280356"/>
                      </a:lnTo>
                      <a:lnTo>
                        <a:pt x="8524875" y="280356"/>
                      </a:lnTo>
                      <a:lnTo>
                        <a:pt x="8524875" y="4131"/>
                      </a:lnTo>
                      <a:lnTo>
                        <a:pt x="0" y="4131"/>
                      </a:lnTo>
                      <a:close/>
                    </a:path>
                  </a:pathLst>
                </a:custGeom>
                <a:ln w="0">
                  <a:solidFill>
                    <a:schemeClr val="accent1">
                      <a:shade val="50000"/>
                    </a:schemeClr>
                  </a:solidFill>
                </a:ln>
              </p:spPr>
            </p:pic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B8D81041-D30F-4C9B-B9C6-9F17F56EB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09977" y="635186"/>
                  <a:ext cx="0" cy="4448718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DC7CACF-397E-4B75-86D4-95A938F2D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9907" y="635187"/>
                  <a:ext cx="0" cy="4448717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F73DA01-2718-43F4-BAE4-0D811E85EAD3}"/>
                  </a:ext>
                </a:extLst>
              </p:cNvPr>
              <p:cNvGrpSpPr/>
              <p:nvPr/>
            </p:nvGrpSpPr>
            <p:grpSpPr>
              <a:xfrm>
                <a:off x="2604167" y="639538"/>
                <a:ext cx="7867650" cy="4425316"/>
                <a:chOff x="2423422" y="666208"/>
                <a:chExt cx="7867650" cy="4425316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132D09C-F0ED-4BA9-9964-908FB09F9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422" y="5091524"/>
                  <a:ext cx="786765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E5BC97A-7D37-4018-B175-6E3BFCA48F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422" y="666208"/>
                  <a:ext cx="786003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30839-C30F-40E7-9936-E43E0DCDABC2}"/>
                </a:ext>
              </a:extLst>
            </p:cNvPr>
            <p:cNvSpPr txBox="1"/>
            <p:nvPr/>
          </p:nvSpPr>
          <p:spPr>
            <a:xfrm>
              <a:off x="3876405" y="774158"/>
              <a:ext cx="514087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public class Password{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public static void main(String[]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args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num1=6;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num2=8;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[]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={5,8,3};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String []arr2={"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a","@","b</a:t>
              </a:r>
              <a:r>
                <a:rPr lang="en-US" altLang="ko-KR" sz="1600" dirty="0">
                  <a:latin typeface="Consolas" panose="020B0609020204030204" pitchFamily="49" charset="0"/>
                </a:rPr>
                <a:t>"};</a:t>
              </a:r>
            </a:p>
            <a:p>
              <a:pPr algn="l"/>
              <a:endParaRPr lang="en-US" altLang="ko-KR" sz="1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("Password: "); 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[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(arr2[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=0;i&lt;2;i++)</a:t>
              </a:r>
            </a:p>
            <a:p>
              <a:pPr algn="l"/>
              <a:r>
                <a:rPr lang="pt-BR" altLang="ko-KR" sz="1600" dirty="0">
                  <a:latin typeface="Consolas" panose="020B0609020204030204" pitchFamily="49" charset="0"/>
                </a:rPr>
                <a:t>			System.</a:t>
              </a:r>
              <a:r>
                <a:rPr lang="pt-BR" altLang="ko-KR" sz="1600" b="1" i="1" dirty="0">
                  <a:latin typeface="Consolas" panose="020B0609020204030204" pitchFamily="49" charset="0"/>
                </a:rPr>
                <a:t>out.print(num1+num2);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}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}</a:t>
              </a:r>
            </a:p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61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DF6B041-4AC0-4D6F-95D1-90873BB9739D}"/>
              </a:ext>
            </a:extLst>
          </p:cNvPr>
          <p:cNvGrpSpPr/>
          <p:nvPr/>
        </p:nvGrpSpPr>
        <p:grpSpPr>
          <a:xfrm>
            <a:off x="1470629" y="-115162"/>
            <a:ext cx="9944100" cy="6204906"/>
            <a:chOff x="1470629" y="-115162"/>
            <a:chExt cx="9944100" cy="620490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7A15014-A669-4058-97C9-C36B354CF8C1}"/>
                </a:ext>
              </a:extLst>
            </p:cNvPr>
            <p:cNvGrpSpPr/>
            <p:nvPr/>
          </p:nvGrpSpPr>
          <p:grpSpPr>
            <a:xfrm>
              <a:off x="1470629" y="-115162"/>
              <a:ext cx="9944100" cy="6204906"/>
              <a:chOff x="1470629" y="-115162"/>
              <a:chExt cx="9944100" cy="620490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1441D7E-F625-4099-B86A-237C90FB4BB4}"/>
                  </a:ext>
                </a:extLst>
              </p:cNvPr>
              <p:cNvGrpSpPr/>
              <p:nvPr/>
            </p:nvGrpSpPr>
            <p:grpSpPr>
              <a:xfrm>
                <a:off x="1470629" y="-115162"/>
                <a:ext cx="9944100" cy="6204906"/>
                <a:chOff x="1451579" y="-96112"/>
                <a:chExt cx="9944100" cy="6204906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DCCD3062-3DD3-42D5-9A23-6E1E404B617C}"/>
                    </a:ext>
                  </a:extLst>
                </p:cNvPr>
                <p:cNvGrpSpPr/>
                <p:nvPr/>
              </p:nvGrpSpPr>
              <p:grpSpPr>
                <a:xfrm>
                  <a:off x="1451579" y="184244"/>
                  <a:ext cx="9944100" cy="5924550"/>
                  <a:chOff x="1171575" y="257175"/>
                  <a:chExt cx="9944100" cy="5924550"/>
                </a:xfrm>
              </p:grpSpPr>
              <p:sp>
                <p:nvSpPr>
                  <p:cNvPr id="3" name="TextBox 2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CE39DB84-DDEF-4609-9348-0D404E905A7E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575" y="257175"/>
                    <a:ext cx="9944100" cy="5924550"/>
                  </a:xfrm>
                  <a:prstGeom prst="rect">
                    <a:avLst/>
                  </a:prstGeom>
                  <a:gradFill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txBody>
                  <a:bodyPr vert="eaVert"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" name="화살표: 왼쪽 3">
                    <a:extLst>
                      <a:ext uri="{FF2B5EF4-FFF2-40B4-BE49-F238E27FC236}">
                        <a16:creationId xmlns:a16="http://schemas.microsoft.com/office/drawing/2014/main" id="{878C7A4D-B0C1-470C-A373-8C02B94ECA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428982" y="5646632"/>
                    <a:ext cx="591443" cy="389261"/>
                  </a:xfrm>
                  <a:prstGeom prst="leftArrow">
                    <a:avLst>
                      <a:gd name="adj1" fmla="val 41111"/>
                      <a:gd name="adj2" fmla="val 54444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AEFC405-CFF3-49B3-91E9-DDF34237C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03387" y="-96112"/>
                  <a:ext cx="8572500" cy="5772463"/>
                </a:xfrm>
                <a:custGeom>
                  <a:avLst/>
                  <a:gdLst>
                    <a:gd name="connsiteX0" fmla="*/ 0 w 8572500"/>
                    <a:gd name="connsiteY0" fmla="*/ 0 h 5772463"/>
                    <a:gd name="connsiteX1" fmla="*/ 8572500 w 8572500"/>
                    <a:gd name="connsiteY1" fmla="*/ 0 h 5772463"/>
                    <a:gd name="connsiteX2" fmla="*/ 8572500 w 8572500"/>
                    <a:gd name="connsiteY2" fmla="*/ 5772463 h 5772463"/>
                    <a:gd name="connsiteX3" fmla="*/ 0 w 8572500"/>
                    <a:gd name="connsiteY3" fmla="*/ 5772463 h 5772463"/>
                    <a:gd name="connsiteX4" fmla="*/ 0 w 8572500"/>
                    <a:gd name="connsiteY4" fmla="*/ 280356 h 5772463"/>
                    <a:gd name="connsiteX5" fmla="*/ 8524875 w 8572500"/>
                    <a:gd name="connsiteY5" fmla="*/ 280356 h 5772463"/>
                    <a:gd name="connsiteX6" fmla="*/ 8524875 w 8572500"/>
                    <a:gd name="connsiteY6" fmla="*/ 4131 h 5772463"/>
                    <a:gd name="connsiteX7" fmla="*/ 0 w 8572500"/>
                    <a:gd name="connsiteY7" fmla="*/ 4131 h 577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72500" h="5772463">
                      <a:moveTo>
                        <a:pt x="0" y="0"/>
                      </a:moveTo>
                      <a:lnTo>
                        <a:pt x="8572500" y="0"/>
                      </a:lnTo>
                      <a:lnTo>
                        <a:pt x="8572500" y="5772463"/>
                      </a:lnTo>
                      <a:lnTo>
                        <a:pt x="0" y="5772463"/>
                      </a:lnTo>
                      <a:lnTo>
                        <a:pt x="0" y="280356"/>
                      </a:lnTo>
                      <a:lnTo>
                        <a:pt x="8524875" y="280356"/>
                      </a:lnTo>
                      <a:lnTo>
                        <a:pt x="8524875" y="4131"/>
                      </a:lnTo>
                      <a:lnTo>
                        <a:pt x="0" y="4131"/>
                      </a:lnTo>
                      <a:close/>
                    </a:path>
                  </a:pathLst>
                </a:custGeom>
                <a:ln w="0">
                  <a:solidFill>
                    <a:schemeClr val="accent1">
                      <a:shade val="50000"/>
                    </a:schemeClr>
                  </a:solidFill>
                </a:ln>
              </p:spPr>
            </p:pic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B8D81041-D30F-4C9B-B9C6-9F17F56EB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09977" y="635186"/>
                  <a:ext cx="0" cy="4448718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DC7CACF-397E-4B75-86D4-95A938F2D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9907" y="635187"/>
                  <a:ext cx="0" cy="4448717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F73DA01-2718-43F4-BAE4-0D811E85EAD3}"/>
                  </a:ext>
                </a:extLst>
              </p:cNvPr>
              <p:cNvGrpSpPr/>
              <p:nvPr/>
            </p:nvGrpSpPr>
            <p:grpSpPr>
              <a:xfrm>
                <a:off x="2604167" y="639538"/>
                <a:ext cx="7867650" cy="4425316"/>
                <a:chOff x="2423422" y="666208"/>
                <a:chExt cx="7867650" cy="4425316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132D09C-F0ED-4BA9-9964-908FB09F9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422" y="5091524"/>
                  <a:ext cx="786765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E5BC97A-7D37-4018-B175-6E3BFCA48F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8282" y="666208"/>
                  <a:ext cx="783517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177FD7-F055-4188-964A-898D52BFB271}"/>
                </a:ext>
              </a:extLst>
            </p:cNvPr>
            <p:cNvSpPr txBox="1"/>
            <p:nvPr/>
          </p:nvSpPr>
          <p:spPr>
            <a:xfrm>
              <a:off x="2809875" y="790575"/>
              <a:ext cx="7429494" cy="4119146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D237E0D-7398-4395-B417-64ECD18A259E}"/>
                </a:ext>
              </a:extLst>
            </p:cNvPr>
            <p:cNvCxnSpPr>
              <a:cxnSpLocks/>
            </p:cNvCxnSpPr>
            <p:nvPr/>
          </p:nvCxnSpPr>
          <p:spPr>
            <a:xfrm>
              <a:off x="6524625" y="4909720"/>
              <a:ext cx="13367" cy="388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5D068-F1AB-426C-A6F5-5725069CC3DF}"/>
                </a:ext>
              </a:extLst>
            </p:cNvPr>
            <p:cNvSpPr txBox="1"/>
            <p:nvPr/>
          </p:nvSpPr>
          <p:spPr>
            <a:xfrm>
              <a:off x="4028951" y="5434510"/>
              <a:ext cx="5476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위 문제를 풀 경우 컴퓨터 파일 비밀번호를 </a:t>
              </a:r>
              <a:r>
                <a:rPr lang="ko-KR" altLang="en-US" dirty="0" err="1">
                  <a:solidFill>
                    <a:srgbClr val="FF0000"/>
                  </a:solidFill>
                </a:rPr>
                <a:t>알수있다</a:t>
              </a:r>
              <a:r>
                <a:rPr lang="en-US" altLang="ko-KR" dirty="0">
                  <a:solidFill>
                    <a:srgbClr val="FF0000"/>
                  </a:solidFill>
                </a:rPr>
                <a:t>.(</a:t>
              </a:r>
              <a:r>
                <a:rPr lang="ko-KR" altLang="en-US" dirty="0">
                  <a:solidFill>
                    <a:srgbClr val="FF0000"/>
                  </a:solidFill>
                </a:rPr>
                <a:t>비밀번호</a:t>
              </a:r>
              <a:r>
                <a:rPr lang="en-US" altLang="ko-KR" dirty="0">
                  <a:solidFill>
                    <a:srgbClr val="FF0000"/>
                  </a:solidFill>
                </a:rPr>
                <a:t>: </a:t>
              </a:r>
              <a:r>
                <a:rPr lang="en-US" altLang="ko-KR" sz="18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583a@b1414)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858E0-DB62-4D82-A91E-EF0764F1F9CD}"/>
                </a:ext>
              </a:extLst>
            </p:cNvPr>
            <p:cNvSpPr txBox="1"/>
            <p:nvPr/>
          </p:nvSpPr>
          <p:spPr>
            <a:xfrm>
              <a:off x="3876405" y="774158"/>
              <a:ext cx="514087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public class Password{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public static void main(String[]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args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num1=6;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num2=8;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int []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={5,8,3};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String []arr2={"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a","@","b</a:t>
              </a:r>
              <a:r>
                <a:rPr lang="en-US" altLang="ko-KR" sz="1600" dirty="0">
                  <a:latin typeface="Consolas" panose="020B0609020204030204" pitchFamily="49" charset="0"/>
                </a:rPr>
                <a:t>"};</a:t>
              </a:r>
            </a:p>
            <a:p>
              <a:pPr algn="l"/>
              <a:endParaRPr lang="en-US" altLang="ko-KR" sz="1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("Password: "); 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arr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[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arr.length;i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++)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		</a:t>
              </a:r>
              <a:r>
                <a:rPr lang="en-US" altLang="ko-KR" sz="1600" dirty="0" err="1">
                  <a:latin typeface="Consolas" panose="020B0609020204030204" pitchFamily="49" charset="0"/>
                </a:rPr>
                <a:t>System.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out.print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(arr2[</a:t>
              </a:r>
              <a:r>
                <a:rPr lang="en-US" altLang="ko-KR" sz="1600" b="1" i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i="1" dirty="0">
                  <a:latin typeface="Consolas" panose="020B0609020204030204" pitchFamily="49" charset="0"/>
                </a:rPr>
                <a:t>]);</a:t>
              </a:r>
            </a:p>
            <a:p>
              <a:pPr algn="l"/>
              <a:r>
                <a:rPr lang="en-US" altLang="ko-KR" sz="1600" b="1" dirty="0">
                  <a:latin typeface="Consolas" panose="020B0609020204030204" pitchFamily="49" charset="0"/>
                </a:rPr>
                <a:t>		for(int </a:t>
              </a:r>
              <a:r>
                <a:rPr lang="en-US" altLang="ko-KR" sz="1600" b="1" dirty="0" err="1">
                  <a:latin typeface="Consolas" panose="020B0609020204030204" pitchFamily="49" charset="0"/>
                </a:rPr>
                <a:t>i</a:t>
              </a:r>
              <a:r>
                <a:rPr lang="en-US" altLang="ko-KR" sz="1600" b="1" dirty="0">
                  <a:latin typeface="Consolas" panose="020B0609020204030204" pitchFamily="49" charset="0"/>
                </a:rPr>
                <a:t>=0;i&lt;2;i++)</a:t>
              </a:r>
            </a:p>
            <a:p>
              <a:pPr algn="l"/>
              <a:r>
                <a:rPr lang="pt-BR" altLang="ko-KR" sz="1600" dirty="0">
                  <a:latin typeface="Consolas" panose="020B0609020204030204" pitchFamily="49" charset="0"/>
                </a:rPr>
                <a:t>			System.</a:t>
              </a:r>
              <a:r>
                <a:rPr lang="pt-BR" altLang="ko-KR" sz="1600" b="1" i="1" dirty="0">
                  <a:latin typeface="Consolas" panose="020B0609020204030204" pitchFamily="49" charset="0"/>
                </a:rPr>
                <a:t>out.print(num1+num2);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	}</a:t>
              </a:r>
            </a:p>
            <a:p>
              <a:pPr algn="l"/>
              <a:r>
                <a:rPr lang="en-US" altLang="ko-KR" sz="1600" dirty="0">
                  <a:latin typeface="Consolas" panose="020B0609020204030204" pitchFamily="49" charset="0"/>
                </a:rPr>
                <a:t>}</a:t>
              </a:r>
            </a:p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68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DBD28-8718-4573-ACBB-B090E9920118}"/>
              </a:ext>
            </a:extLst>
          </p:cNvPr>
          <p:cNvSpPr txBox="1"/>
          <p:nvPr/>
        </p:nvSpPr>
        <p:spPr>
          <a:xfrm>
            <a:off x="505165" y="288292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시작화면 관련 수정사항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DD0D26-D318-437B-9C95-9112CDA1A211}"/>
              </a:ext>
            </a:extLst>
          </p:cNvPr>
          <p:cNvGrpSpPr/>
          <p:nvPr/>
        </p:nvGrpSpPr>
        <p:grpSpPr>
          <a:xfrm>
            <a:off x="2557153" y="1517073"/>
            <a:ext cx="7077693" cy="3823854"/>
            <a:chOff x="724395" y="1330036"/>
            <a:chExt cx="7077693" cy="38238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7F4C61-16DC-4ECF-873E-FA0A0BF1DE11}"/>
                </a:ext>
              </a:extLst>
            </p:cNvPr>
            <p:cNvSpPr txBox="1"/>
            <p:nvPr/>
          </p:nvSpPr>
          <p:spPr>
            <a:xfrm>
              <a:off x="724395" y="1330036"/>
              <a:ext cx="70776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현재 회원가입 </a:t>
              </a:r>
              <a:r>
                <a:rPr lang="ko-KR" altLang="en-US" dirty="0" err="1"/>
                <a:t>완료시</a:t>
              </a:r>
              <a:r>
                <a:rPr lang="ko-KR" altLang="en-US" dirty="0"/>
                <a:t> 메모장에 아이디 비밀번호가 저장되는 형식으로 되어있음</a:t>
              </a:r>
              <a:r>
                <a:rPr lang="en-US" altLang="ko-KR" dirty="0"/>
                <a:t>.</a:t>
              </a:r>
            </a:p>
            <a:p>
              <a:endParaRPr lang="ko-KR" altLang="en-US" dirty="0"/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4A06F212-2C20-4CCA-8FEE-4FE285A7F842}"/>
                </a:ext>
              </a:extLst>
            </p:cNvPr>
            <p:cNvSpPr/>
            <p:nvPr/>
          </p:nvSpPr>
          <p:spPr>
            <a:xfrm>
              <a:off x="3811979" y="2493818"/>
              <a:ext cx="320634" cy="92333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E90726-E8FD-4CE6-8510-D341EBFCC92C}"/>
                </a:ext>
              </a:extLst>
            </p:cNvPr>
            <p:cNvSpPr txBox="1"/>
            <p:nvPr/>
          </p:nvSpPr>
          <p:spPr>
            <a:xfrm>
              <a:off x="819397" y="3953561"/>
              <a:ext cx="63057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메모장으로 데이터를 저장하지 말고 게임에서 따로 관리자 전용 아이디 비밀번호를 만들어서 로그인 시 메뉴화면에서 회원가입시 아이디 비밀번호 데이터들을 관리할 수 있게 만든다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5882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4FE024-6691-40AF-ACB1-707466C55B62}"/>
              </a:ext>
            </a:extLst>
          </p:cNvPr>
          <p:cNvSpPr txBox="1"/>
          <p:nvPr/>
        </p:nvSpPr>
        <p:spPr>
          <a:xfrm>
            <a:off x="505165" y="288292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프로젝트 파일 수정 사항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98FD56B-70DE-4AE5-BD09-B721D742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562101"/>
            <a:ext cx="4371975" cy="2857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3BF47C-99B5-4A3A-81AA-4438DC4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2095500"/>
            <a:ext cx="3025601" cy="3695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2E7793-BAB7-454E-8A0E-BAEE57058216}"/>
              </a:ext>
            </a:extLst>
          </p:cNvPr>
          <p:cNvSpPr txBox="1"/>
          <p:nvPr/>
        </p:nvSpPr>
        <p:spPr>
          <a:xfrm>
            <a:off x="1228725" y="2266950"/>
            <a:ext cx="13335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128EDE-E8E3-4861-AAE2-E51CE733A4D0}"/>
              </a:ext>
            </a:extLst>
          </p:cNvPr>
          <p:cNvSpPr txBox="1"/>
          <p:nvPr/>
        </p:nvSpPr>
        <p:spPr>
          <a:xfrm>
            <a:off x="1215144" y="2733675"/>
            <a:ext cx="23472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53ED7-14F5-45AB-8E7A-69E22231E782}"/>
              </a:ext>
            </a:extLst>
          </p:cNvPr>
          <p:cNvSpPr txBox="1"/>
          <p:nvPr/>
        </p:nvSpPr>
        <p:spPr>
          <a:xfrm>
            <a:off x="1228725" y="3146941"/>
            <a:ext cx="1752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527E67-B1D6-4806-96C5-70C907752A05}"/>
              </a:ext>
            </a:extLst>
          </p:cNvPr>
          <p:cNvSpPr txBox="1"/>
          <p:nvPr/>
        </p:nvSpPr>
        <p:spPr>
          <a:xfrm>
            <a:off x="1228724" y="3560207"/>
            <a:ext cx="20669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71BFA7-9675-4B3F-B2DB-5D83580ADDA7}"/>
              </a:ext>
            </a:extLst>
          </p:cNvPr>
          <p:cNvSpPr txBox="1"/>
          <p:nvPr/>
        </p:nvSpPr>
        <p:spPr>
          <a:xfrm>
            <a:off x="1228724" y="3973473"/>
            <a:ext cx="1495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41F623-60E1-4445-B225-85AEF9C156CE}"/>
              </a:ext>
            </a:extLst>
          </p:cNvPr>
          <p:cNvSpPr txBox="1"/>
          <p:nvPr/>
        </p:nvSpPr>
        <p:spPr>
          <a:xfrm>
            <a:off x="1228725" y="4386739"/>
            <a:ext cx="2133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6CAD6F-068F-43DB-ABFF-AA2A0BAD0FED}"/>
              </a:ext>
            </a:extLst>
          </p:cNvPr>
          <p:cNvSpPr txBox="1"/>
          <p:nvPr/>
        </p:nvSpPr>
        <p:spPr>
          <a:xfrm>
            <a:off x="1228725" y="4800005"/>
            <a:ext cx="15621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C091DE-818A-465B-819A-526D191C1528}"/>
              </a:ext>
            </a:extLst>
          </p:cNvPr>
          <p:cNvSpPr txBox="1"/>
          <p:nvPr/>
        </p:nvSpPr>
        <p:spPr>
          <a:xfrm>
            <a:off x="1228725" y="5244286"/>
            <a:ext cx="20669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D328CF2-B425-45CA-A3C7-B7EA49FBD8D6}"/>
              </a:ext>
            </a:extLst>
          </p:cNvPr>
          <p:cNvCxnSpPr/>
          <p:nvPr/>
        </p:nvCxnSpPr>
        <p:spPr>
          <a:xfrm>
            <a:off x="3981450" y="2419350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2214A23-FE50-4AE5-A9EE-FA3560E97226}"/>
              </a:ext>
            </a:extLst>
          </p:cNvPr>
          <p:cNvCxnSpPr/>
          <p:nvPr/>
        </p:nvCxnSpPr>
        <p:spPr>
          <a:xfrm>
            <a:off x="3981450" y="2924175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6DDFC7D-CCCC-48DA-8D08-7CA9FF49C457}"/>
              </a:ext>
            </a:extLst>
          </p:cNvPr>
          <p:cNvCxnSpPr/>
          <p:nvPr/>
        </p:nvCxnSpPr>
        <p:spPr>
          <a:xfrm>
            <a:off x="3981450" y="3286125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0980FB-73F3-4BC3-9CF0-A6EF461F5297}"/>
              </a:ext>
            </a:extLst>
          </p:cNvPr>
          <p:cNvCxnSpPr/>
          <p:nvPr/>
        </p:nvCxnSpPr>
        <p:spPr>
          <a:xfrm>
            <a:off x="3981450" y="3733800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F7D2B6F-144A-45A8-B44F-38C9572905BA}"/>
              </a:ext>
            </a:extLst>
          </p:cNvPr>
          <p:cNvCxnSpPr/>
          <p:nvPr/>
        </p:nvCxnSpPr>
        <p:spPr>
          <a:xfrm>
            <a:off x="3981450" y="4171950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A641F4A-A835-41F8-9861-7B05D0221DF0}"/>
              </a:ext>
            </a:extLst>
          </p:cNvPr>
          <p:cNvCxnSpPr/>
          <p:nvPr/>
        </p:nvCxnSpPr>
        <p:spPr>
          <a:xfrm>
            <a:off x="3981450" y="4562475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9320B6-53B1-4371-8048-EC93EECD5179}"/>
              </a:ext>
            </a:extLst>
          </p:cNvPr>
          <p:cNvCxnSpPr/>
          <p:nvPr/>
        </p:nvCxnSpPr>
        <p:spPr>
          <a:xfrm>
            <a:off x="3981450" y="4962525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2660CB1-F9A9-437A-BED9-367883A91297}"/>
              </a:ext>
            </a:extLst>
          </p:cNvPr>
          <p:cNvCxnSpPr/>
          <p:nvPr/>
        </p:nvCxnSpPr>
        <p:spPr>
          <a:xfrm>
            <a:off x="3981450" y="5457825"/>
            <a:ext cx="1190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1E0F88E-5EF8-417D-82B8-BDEB7F9D4607}"/>
              </a:ext>
            </a:extLst>
          </p:cNvPr>
          <p:cNvSpPr txBox="1"/>
          <p:nvPr/>
        </p:nvSpPr>
        <p:spPr>
          <a:xfrm>
            <a:off x="5514975" y="2266950"/>
            <a:ext cx="2486025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아이콘 이미지 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718DB2-79CE-44E2-9BC3-652029286105}"/>
              </a:ext>
            </a:extLst>
          </p:cNvPr>
          <p:cNvSpPr txBox="1"/>
          <p:nvPr/>
        </p:nvSpPr>
        <p:spPr>
          <a:xfrm>
            <a:off x="5514975" y="4777859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배경화면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CAF307-6FF4-4EDF-BC5F-42B4D411551C}"/>
              </a:ext>
            </a:extLst>
          </p:cNvPr>
          <p:cNvSpPr txBox="1"/>
          <p:nvPr/>
        </p:nvSpPr>
        <p:spPr>
          <a:xfrm>
            <a:off x="5514975" y="3145401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버튼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436386-7BB7-4D08-9D8C-77DE44CD6A69}"/>
              </a:ext>
            </a:extLst>
          </p:cNvPr>
          <p:cNvSpPr txBox="1"/>
          <p:nvPr/>
        </p:nvSpPr>
        <p:spPr>
          <a:xfrm>
            <a:off x="5514975" y="3542379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인벤토리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9A7242-FC91-45C6-93A0-4F61FC13FD05}"/>
              </a:ext>
            </a:extLst>
          </p:cNvPr>
          <p:cNvSpPr txBox="1"/>
          <p:nvPr/>
        </p:nvSpPr>
        <p:spPr>
          <a:xfrm>
            <a:off x="5514975" y="3987284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아이템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B24891-0924-40DF-9F5A-D59BEC6BC4EA}"/>
              </a:ext>
            </a:extLst>
          </p:cNvPr>
          <p:cNvSpPr txBox="1"/>
          <p:nvPr/>
        </p:nvSpPr>
        <p:spPr>
          <a:xfrm>
            <a:off x="5514975" y="4430673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배경화면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82905F-F2CC-4C3E-9CC0-CBF8C8D13A90}"/>
              </a:ext>
            </a:extLst>
          </p:cNvPr>
          <p:cNvSpPr txBox="1"/>
          <p:nvPr/>
        </p:nvSpPr>
        <p:spPr>
          <a:xfrm>
            <a:off x="5514975" y="2738437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배경화면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636E45-0FEB-4780-8A46-5AFB18287405}"/>
              </a:ext>
            </a:extLst>
          </p:cNvPr>
          <p:cNvSpPr txBox="1"/>
          <p:nvPr/>
        </p:nvSpPr>
        <p:spPr>
          <a:xfrm>
            <a:off x="5514975" y="5224691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시작화면 배경화면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705053-FD22-4A7E-BE68-BB637FED184E}"/>
              </a:ext>
            </a:extLst>
          </p:cNvPr>
          <p:cNvSpPr txBox="1"/>
          <p:nvPr/>
        </p:nvSpPr>
        <p:spPr>
          <a:xfrm>
            <a:off x="8477250" y="2009775"/>
            <a:ext cx="2499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앞으로 이미지 파일이나 사운드 파일을 </a:t>
            </a:r>
            <a:r>
              <a:rPr lang="ko-KR" altLang="en-US" dirty="0" err="1"/>
              <a:t>보낼때</a:t>
            </a:r>
            <a:r>
              <a:rPr lang="ko-KR" altLang="en-US" dirty="0"/>
              <a:t> 왼쪽처럼 각 파일들이 들어갈 폴더를 만들어서 </a:t>
            </a:r>
            <a:r>
              <a:rPr lang="ko-KR" altLang="en-US" dirty="0" err="1"/>
              <a:t>보낼생각</a:t>
            </a:r>
            <a:r>
              <a:rPr lang="ko-KR" altLang="en-US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0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4CC1FB9-5062-4318-8459-FBD6427F5721}"/>
              </a:ext>
            </a:extLst>
          </p:cNvPr>
          <p:cNvGrpSpPr/>
          <p:nvPr/>
        </p:nvGrpSpPr>
        <p:grpSpPr>
          <a:xfrm>
            <a:off x="6166272" y="1046929"/>
            <a:ext cx="11442231" cy="4968000"/>
            <a:chOff x="170669" y="1146383"/>
            <a:chExt cx="11442231" cy="4968000"/>
          </a:xfrm>
        </p:grpSpPr>
        <p:sp>
          <p:nvSpPr>
            <p:cNvPr id="11" name="화살표: 왼쪽 10">
              <a:extLst>
                <a:ext uri="{FF2B5EF4-FFF2-40B4-BE49-F238E27FC236}">
                  <a16:creationId xmlns:a16="http://schemas.microsoft.com/office/drawing/2014/main" id="{BA89DCB8-4B1A-450A-AF23-53050A9F266B}"/>
                </a:ext>
              </a:extLst>
            </p:cNvPr>
            <p:cNvSpPr/>
            <p:nvPr/>
          </p:nvSpPr>
          <p:spPr>
            <a:xfrm rot="10800000">
              <a:off x="11244293" y="3585210"/>
              <a:ext cx="368607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39C7C7-60D0-443E-B807-D0CD9B0E60D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69" y="1146383"/>
              <a:ext cx="5760088" cy="4968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13290C-8E6B-4140-90D3-77DD6D5B3E38}"/>
                </a:ext>
              </a:extLst>
            </p:cNvPr>
            <p:cNvGrpSpPr/>
            <p:nvPr/>
          </p:nvGrpSpPr>
          <p:grpSpPr>
            <a:xfrm rot="120000">
              <a:off x="3869226" y="2839455"/>
              <a:ext cx="576360" cy="361644"/>
              <a:chOff x="3852862" y="3105149"/>
              <a:chExt cx="1036637" cy="57600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62131-8630-4D82-B922-DEAF16828012}"/>
                  </a:ext>
                </a:extLst>
              </p:cNvPr>
              <p:cNvSpPr txBox="1"/>
              <p:nvPr/>
            </p:nvSpPr>
            <p:spPr>
              <a:xfrm>
                <a:off x="3852862" y="3105149"/>
                <a:ext cx="1036637" cy="576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BC1B3AD-1FC7-4270-8EF5-DEF5C8DB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71321" y="3319779"/>
                <a:ext cx="362235" cy="4571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9F83BB9-92F6-4100-A7D6-F58170A45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224" y="3406140"/>
                <a:ext cx="391152" cy="45719"/>
              </a:xfrm>
              <a:prstGeom prst="rect">
                <a:avLst/>
              </a:prstGeom>
            </p:spPr>
          </p:pic>
        </p:grpSp>
        <p:sp>
          <p:nvSpPr>
            <p:cNvPr id="14" name="화살표: 왼쪽 13">
              <a:extLst>
                <a:ext uri="{FF2B5EF4-FFF2-40B4-BE49-F238E27FC236}">
                  <a16:creationId xmlns:a16="http://schemas.microsoft.com/office/drawing/2014/main" id="{9EA00368-58B6-4EE1-AA09-FB3971E5688E}"/>
                </a:ext>
              </a:extLst>
            </p:cNvPr>
            <p:cNvSpPr/>
            <p:nvPr/>
          </p:nvSpPr>
          <p:spPr>
            <a:xfrm>
              <a:off x="318630" y="5466149"/>
              <a:ext cx="375708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02E46E6-0D74-4FE6-896E-6DB3EADBF9EF}"/>
              </a:ext>
            </a:extLst>
          </p:cNvPr>
          <p:cNvGrpSpPr/>
          <p:nvPr/>
        </p:nvGrpSpPr>
        <p:grpSpPr>
          <a:xfrm>
            <a:off x="256769" y="1046929"/>
            <a:ext cx="5760089" cy="4968000"/>
            <a:chOff x="3215430" y="621417"/>
            <a:chExt cx="5760089" cy="496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47BC6C-B584-48CA-A6AD-E1F328E7EF7D}"/>
                </a:ext>
              </a:extLst>
            </p:cNvPr>
            <p:cNvSpPr/>
            <p:nvPr/>
          </p:nvSpPr>
          <p:spPr>
            <a:xfrm>
              <a:off x="3215430" y="621417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A382ED-B324-49B2-B19D-790616BB19A9}"/>
                </a:ext>
              </a:extLst>
            </p:cNvPr>
            <p:cNvGrpSpPr/>
            <p:nvPr/>
          </p:nvGrpSpPr>
          <p:grpSpPr>
            <a:xfrm>
              <a:off x="5230897" y="2139327"/>
              <a:ext cx="1878569" cy="1841834"/>
              <a:chOff x="6549151" y="2021505"/>
              <a:chExt cx="1878569" cy="184183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3646C31-573F-4F24-9678-A69AC65AAAAF}"/>
                  </a:ext>
                </a:extLst>
              </p:cNvPr>
              <p:cNvGrpSpPr/>
              <p:nvPr/>
            </p:nvGrpSpPr>
            <p:grpSpPr>
              <a:xfrm>
                <a:off x="6549151" y="2021505"/>
                <a:ext cx="1878569" cy="1841834"/>
                <a:chOff x="6549151" y="2021529"/>
                <a:chExt cx="2049702" cy="193134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AC25985-E9FC-48B7-A14C-CC9000AF5A04}"/>
                    </a:ext>
                  </a:extLst>
                </p:cNvPr>
                <p:cNvGrpSpPr/>
                <p:nvPr/>
              </p:nvGrpSpPr>
              <p:grpSpPr>
                <a:xfrm>
                  <a:off x="6549151" y="2021529"/>
                  <a:ext cx="2049702" cy="1931345"/>
                  <a:chOff x="4838700" y="1598709"/>
                  <a:chExt cx="2552700" cy="1973166"/>
                </a:xfrm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63DFD7E5-3D6C-4911-AFB1-8ED6B3F80687}"/>
                      </a:ext>
                    </a:extLst>
                  </p:cNvPr>
                  <p:cNvSpPr/>
                  <p:nvPr/>
                </p:nvSpPr>
                <p:spPr>
                  <a:xfrm>
                    <a:off x="4838700" y="1602282"/>
                    <a:ext cx="2552700" cy="1969593"/>
                  </a:xfrm>
                  <a:custGeom>
                    <a:avLst/>
                    <a:gdLst>
                      <a:gd name="connsiteX0" fmla="*/ 66667 w 2552700"/>
                      <a:gd name="connsiteY0" fmla="*/ 0 h 1604780"/>
                      <a:gd name="connsiteX1" fmla="*/ 2486033 w 2552700"/>
                      <a:gd name="connsiteY1" fmla="*/ 0 h 1604780"/>
                      <a:gd name="connsiteX2" fmla="*/ 2552700 w 2552700"/>
                      <a:gd name="connsiteY2" fmla="*/ 66667 h 1604780"/>
                      <a:gd name="connsiteX3" fmla="*/ 2552700 w 2552700"/>
                      <a:gd name="connsiteY3" fmla="*/ 1604780 h 1604780"/>
                      <a:gd name="connsiteX4" fmla="*/ 0 w 2552700"/>
                      <a:gd name="connsiteY4" fmla="*/ 1604780 h 1604780"/>
                      <a:gd name="connsiteX5" fmla="*/ 0 w 2552700"/>
                      <a:gd name="connsiteY5" fmla="*/ 66667 h 1604780"/>
                      <a:gd name="connsiteX6" fmla="*/ 66667 w 2552700"/>
                      <a:gd name="connsiteY6" fmla="*/ 0 h 160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2700" h="1604780">
                        <a:moveTo>
                          <a:pt x="66667" y="0"/>
                        </a:moveTo>
                        <a:lnTo>
                          <a:pt x="2486033" y="0"/>
                        </a:lnTo>
                        <a:cubicBezTo>
                          <a:pt x="2522852" y="0"/>
                          <a:pt x="2552700" y="29848"/>
                          <a:pt x="2552700" y="66667"/>
                        </a:cubicBezTo>
                        <a:lnTo>
                          <a:pt x="2552700" y="1604780"/>
                        </a:lnTo>
                        <a:lnTo>
                          <a:pt x="0" y="1604780"/>
                        </a:lnTo>
                        <a:lnTo>
                          <a:pt x="0" y="66667"/>
                        </a:lnTo>
                        <a:cubicBezTo>
                          <a:pt x="0" y="29848"/>
                          <a:pt x="29848" y="0"/>
                          <a:pt x="66667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C7E73AC1-E0B1-43BA-88BD-F807B89AC537}"/>
                      </a:ext>
                    </a:extLst>
                  </p:cNvPr>
                  <p:cNvSpPr/>
                  <p:nvPr/>
                </p:nvSpPr>
                <p:spPr>
                  <a:xfrm>
                    <a:off x="4895850" y="1847850"/>
                    <a:ext cx="2441958" cy="1646549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6B8CF4-AA29-4687-B5A0-67E1BB6B45C7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320" y="1598709"/>
                    <a:ext cx="896926" cy="2967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effectLst>
                          <a:glow rad="63500">
                            <a:schemeClr val="bg1">
                              <a:lumMod val="75000"/>
                              <a:alpha val="40000"/>
                            </a:schemeClr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Menu</a:t>
                    </a:r>
                    <a:endPara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DC6F34D-3AEB-454B-8B78-5FC37F27CA68}"/>
                    </a:ext>
                  </a:extLst>
                </p:cNvPr>
                <p:cNvSpPr/>
                <p:nvPr/>
              </p:nvSpPr>
              <p:spPr>
                <a:xfrm>
                  <a:off x="6673889" y="2390307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C83498-17F9-4737-AB92-ADF76B7024B2}"/>
                    </a:ext>
                  </a:extLst>
                </p:cNvPr>
                <p:cNvSpPr/>
                <p:nvPr/>
              </p:nvSpPr>
              <p:spPr>
                <a:xfrm>
                  <a:off x="6673887" y="2888773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B1FC4581-2BA8-47AB-9671-93B8444A04F3}"/>
                    </a:ext>
                  </a:extLst>
                </p:cNvPr>
                <p:cNvSpPr/>
                <p:nvPr/>
              </p:nvSpPr>
              <p:spPr>
                <a:xfrm>
                  <a:off x="6673886" y="3396918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A1DB93-9FFB-4AFD-BFC3-A8288028BE3C}"/>
                  </a:ext>
                </a:extLst>
              </p:cNvPr>
              <p:cNvSpPr txBox="1"/>
              <p:nvPr/>
            </p:nvSpPr>
            <p:spPr>
              <a:xfrm>
                <a:off x="7039477" y="2406253"/>
                <a:ext cx="11201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계속하기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6153DD-9307-4E78-A912-D0056337ADFF}"/>
                  </a:ext>
                </a:extLst>
              </p:cNvPr>
              <p:cNvSpPr txBox="1"/>
              <p:nvPr/>
            </p:nvSpPr>
            <p:spPr>
              <a:xfrm>
                <a:off x="7218618" y="2868900"/>
                <a:ext cx="5951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옵션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91FCCD-0248-4673-8B73-25B4C4C0B3C4}"/>
                  </a:ext>
                </a:extLst>
              </p:cNvPr>
              <p:cNvSpPr txBox="1"/>
              <p:nvPr/>
            </p:nvSpPr>
            <p:spPr>
              <a:xfrm>
                <a:off x="7116518" y="3373842"/>
                <a:ext cx="7993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나가기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6A7C94-2F4F-4CE4-9240-2405BB1233F2}"/>
              </a:ext>
            </a:extLst>
          </p:cNvPr>
          <p:cNvGrpSpPr/>
          <p:nvPr/>
        </p:nvGrpSpPr>
        <p:grpSpPr>
          <a:xfrm>
            <a:off x="6175144" y="1052606"/>
            <a:ext cx="5760089" cy="4968000"/>
            <a:chOff x="3215430" y="621417"/>
            <a:chExt cx="5760089" cy="4968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08CB24-7E3D-4534-ABDC-09E5E10DFCB3}"/>
                </a:ext>
              </a:extLst>
            </p:cNvPr>
            <p:cNvSpPr/>
            <p:nvPr/>
          </p:nvSpPr>
          <p:spPr>
            <a:xfrm>
              <a:off x="3215430" y="621417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BD3F5D5-AEAA-4F89-9A71-918DE0E9982F}"/>
                </a:ext>
              </a:extLst>
            </p:cNvPr>
            <p:cNvGrpSpPr/>
            <p:nvPr/>
          </p:nvGrpSpPr>
          <p:grpSpPr>
            <a:xfrm>
              <a:off x="5230897" y="2139327"/>
              <a:ext cx="1878569" cy="1841834"/>
              <a:chOff x="6549151" y="2021505"/>
              <a:chExt cx="1878569" cy="184183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1DF376B-0261-4DE6-AF61-97E6DA4F4DAF}"/>
                  </a:ext>
                </a:extLst>
              </p:cNvPr>
              <p:cNvGrpSpPr/>
              <p:nvPr/>
            </p:nvGrpSpPr>
            <p:grpSpPr>
              <a:xfrm>
                <a:off x="6549151" y="2021505"/>
                <a:ext cx="1878569" cy="1841834"/>
                <a:chOff x="6549151" y="2021529"/>
                <a:chExt cx="2049702" cy="1931345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1C019C85-0686-4724-9559-B531F19096BC}"/>
                    </a:ext>
                  </a:extLst>
                </p:cNvPr>
                <p:cNvGrpSpPr/>
                <p:nvPr/>
              </p:nvGrpSpPr>
              <p:grpSpPr>
                <a:xfrm>
                  <a:off x="6549151" y="2021529"/>
                  <a:ext cx="2049702" cy="1931345"/>
                  <a:chOff x="4838700" y="1598709"/>
                  <a:chExt cx="2552700" cy="1973166"/>
                </a:xfrm>
              </p:grpSpPr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5D6743CF-E466-43D3-9015-811D16B97D80}"/>
                      </a:ext>
                    </a:extLst>
                  </p:cNvPr>
                  <p:cNvSpPr/>
                  <p:nvPr/>
                </p:nvSpPr>
                <p:spPr>
                  <a:xfrm>
                    <a:off x="4838700" y="1602282"/>
                    <a:ext cx="2552700" cy="1969593"/>
                  </a:xfrm>
                  <a:custGeom>
                    <a:avLst/>
                    <a:gdLst>
                      <a:gd name="connsiteX0" fmla="*/ 66667 w 2552700"/>
                      <a:gd name="connsiteY0" fmla="*/ 0 h 1604780"/>
                      <a:gd name="connsiteX1" fmla="*/ 2486033 w 2552700"/>
                      <a:gd name="connsiteY1" fmla="*/ 0 h 1604780"/>
                      <a:gd name="connsiteX2" fmla="*/ 2552700 w 2552700"/>
                      <a:gd name="connsiteY2" fmla="*/ 66667 h 1604780"/>
                      <a:gd name="connsiteX3" fmla="*/ 2552700 w 2552700"/>
                      <a:gd name="connsiteY3" fmla="*/ 1604780 h 1604780"/>
                      <a:gd name="connsiteX4" fmla="*/ 0 w 2552700"/>
                      <a:gd name="connsiteY4" fmla="*/ 1604780 h 1604780"/>
                      <a:gd name="connsiteX5" fmla="*/ 0 w 2552700"/>
                      <a:gd name="connsiteY5" fmla="*/ 66667 h 1604780"/>
                      <a:gd name="connsiteX6" fmla="*/ 66667 w 2552700"/>
                      <a:gd name="connsiteY6" fmla="*/ 0 h 160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2700" h="1604780">
                        <a:moveTo>
                          <a:pt x="66667" y="0"/>
                        </a:moveTo>
                        <a:lnTo>
                          <a:pt x="2486033" y="0"/>
                        </a:lnTo>
                        <a:cubicBezTo>
                          <a:pt x="2522852" y="0"/>
                          <a:pt x="2552700" y="29848"/>
                          <a:pt x="2552700" y="66667"/>
                        </a:cubicBezTo>
                        <a:lnTo>
                          <a:pt x="2552700" y="1604780"/>
                        </a:lnTo>
                        <a:lnTo>
                          <a:pt x="0" y="1604780"/>
                        </a:lnTo>
                        <a:lnTo>
                          <a:pt x="0" y="66667"/>
                        </a:lnTo>
                        <a:cubicBezTo>
                          <a:pt x="0" y="29848"/>
                          <a:pt x="29848" y="0"/>
                          <a:pt x="66667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4369EF6C-6B74-44B9-B352-54E8F44A621A}"/>
                      </a:ext>
                    </a:extLst>
                  </p:cNvPr>
                  <p:cNvSpPr/>
                  <p:nvPr/>
                </p:nvSpPr>
                <p:spPr>
                  <a:xfrm>
                    <a:off x="4895850" y="1847850"/>
                    <a:ext cx="2441958" cy="1646549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6D171F1-D44C-41A8-A4E5-61D481626A9C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320" y="1598709"/>
                    <a:ext cx="896926" cy="2967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effectLst>
                          <a:glow rad="63500">
                            <a:schemeClr val="bg1">
                              <a:lumMod val="75000"/>
                              <a:alpha val="40000"/>
                            </a:schemeClr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Menu</a:t>
                    </a:r>
                    <a:endPara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746BD35-1DC2-4DD3-9D56-65BA665CFF45}"/>
                    </a:ext>
                  </a:extLst>
                </p:cNvPr>
                <p:cNvSpPr/>
                <p:nvPr/>
              </p:nvSpPr>
              <p:spPr>
                <a:xfrm>
                  <a:off x="6673889" y="2390307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5CAADF7-9804-4B33-9BE7-94F63B87F93D}"/>
                    </a:ext>
                  </a:extLst>
                </p:cNvPr>
                <p:cNvSpPr/>
                <p:nvPr/>
              </p:nvSpPr>
              <p:spPr>
                <a:xfrm>
                  <a:off x="6673887" y="2888773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E40A97B-2D9A-43CC-B3B6-1604DA57C97F}"/>
                    </a:ext>
                  </a:extLst>
                </p:cNvPr>
                <p:cNvSpPr/>
                <p:nvPr/>
              </p:nvSpPr>
              <p:spPr>
                <a:xfrm>
                  <a:off x="6673886" y="3396918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753967-249D-4DA6-9F29-37EA59532819}"/>
                  </a:ext>
                </a:extLst>
              </p:cNvPr>
              <p:cNvSpPr txBox="1"/>
              <p:nvPr/>
            </p:nvSpPr>
            <p:spPr>
              <a:xfrm>
                <a:off x="7039477" y="2406253"/>
                <a:ext cx="11201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계속하기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25BBFA-6FE5-453D-A3CF-C620BAEDB3B3}"/>
                  </a:ext>
                </a:extLst>
              </p:cNvPr>
              <p:cNvSpPr txBox="1"/>
              <p:nvPr/>
            </p:nvSpPr>
            <p:spPr>
              <a:xfrm>
                <a:off x="7218618" y="2868900"/>
                <a:ext cx="5951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옵션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A1E6A-889B-48AA-9FC5-23E94E41916C}"/>
                  </a:ext>
                </a:extLst>
              </p:cNvPr>
              <p:cNvSpPr txBox="1"/>
              <p:nvPr/>
            </p:nvSpPr>
            <p:spPr>
              <a:xfrm>
                <a:off x="7116518" y="3373842"/>
                <a:ext cx="7993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나가기</a:t>
                </a: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1266F35-7A34-49C4-987E-27211C6720B7}"/>
              </a:ext>
            </a:extLst>
          </p:cNvPr>
          <p:cNvSpPr txBox="1"/>
          <p:nvPr/>
        </p:nvSpPr>
        <p:spPr>
          <a:xfrm>
            <a:off x="552666" y="312042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-</a:t>
            </a:r>
            <a:r>
              <a:rPr lang="ko-KR" altLang="en-US" sz="3200" dirty="0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435256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602DD-9215-49B8-B609-86D2D587B432}"/>
              </a:ext>
            </a:extLst>
          </p:cNvPr>
          <p:cNvSpPr txBox="1"/>
          <p:nvPr/>
        </p:nvSpPr>
        <p:spPr>
          <a:xfrm>
            <a:off x="207487" y="338591"/>
            <a:ext cx="49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Showcard Gothic" panose="04020904020102020604" pitchFamily="82" charset="0"/>
              </a:rPr>
              <a:t>인게임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2 -10.20~ </a:t>
            </a: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31ECD-1384-4AA3-AFD6-9BED16E3ABCB}"/>
              </a:ext>
            </a:extLst>
          </p:cNvPr>
          <p:cNvSpPr txBox="1"/>
          <p:nvPr/>
        </p:nvSpPr>
        <p:spPr>
          <a:xfrm>
            <a:off x="478172" y="1392572"/>
            <a:ext cx="8128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인게임구성은 강의실 문을 열어 </a:t>
            </a:r>
            <a:r>
              <a:rPr lang="ko-KR" altLang="en-US" dirty="0" err="1"/>
              <a:t>탈출하는데까지</a:t>
            </a:r>
            <a:r>
              <a:rPr lang="ko-KR" altLang="en-US" dirty="0"/>
              <a:t> 구성되어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</a:t>
            </a:r>
            <a:r>
              <a:rPr lang="ko-KR" altLang="en-US" dirty="0" err="1"/>
              <a:t>인게임</a:t>
            </a:r>
            <a:r>
              <a:rPr lang="ko-KR" altLang="en-US" dirty="0"/>
              <a:t> 구성은 강의실 문을 열면 아래의 화면으로 이동 </a:t>
            </a:r>
          </a:p>
        </p:txBody>
      </p:sp>
      <p:pic>
        <p:nvPicPr>
          <p:cNvPr id="5" name="그림 4" descr="실내, 건물, 어두운, 앉아있는이(가) 표시된 사진&#10;&#10;자동 생성된 설명">
            <a:extLst>
              <a:ext uri="{FF2B5EF4-FFF2-40B4-BE49-F238E27FC236}">
                <a16:creationId xmlns:a16="http://schemas.microsoft.com/office/drawing/2014/main" id="{DDE2B35A-1050-4918-BA00-E7D4D5DA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6" y="2208811"/>
            <a:ext cx="4093029" cy="3069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CC2BF-6D80-4844-BCC0-E0EB109C8887}"/>
              </a:ext>
            </a:extLst>
          </p:cNvPr>
          <p:cNvSpPr txBox="1"/>
          <p:nvPr/>
        </p:nvSpPr>
        <p:spPr>
          <a:xfrm>
            <a:off x="5108895" y="2351314"/>
            <a:ext cx="43794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왼쪽 사진에서  </a:t>
            </a:r>
            <a:r>
              <a:rPr lang="en-US" altLang="ko-KR" dirty="0"/>
              <a:t>4</a:t>
            </a:r>
            <a:r>
              <a:rPr lang="ko-KR" altLang="en-US" dirty="0"/>
              <a:t>층 정문으로 내려가는       버튼</a:t>
            </a:r>
            <a:r>
              <a:rPr lang="en-US" altLang="ko-KR" dirty="0"/>
              <a:t>,</a:t>
            </a:r>
            <a:r>
              <a:rPr lang="ko-KR" altLang="en-US" dirty="0"/>
              <a:t> 왼쪽과 오른쪽 복도를 </a:t>
            </a:r>
            <a:r>
              <a:rPr lang="ko-KR" altLang="en-US" dirty="0" err="1"/>
              <a:t>볼수있는</a:t>
            </a:r>
            <a:r>
              <a:rPr lang="ko-KR" altLang="en-US" dirty="0"/>
              <a:t> 버튼 </a:t>
            </a:r>
            <a:r>
              <a:rPr lang="en-US" altLang="ko-KR" dirty="0"/>
              <a:t>, </a:t>
            </a:r>
            <a:r>
              <a:rPr lang="ko-KR" altLang="en-US" dirty="0"/>
              <a:t>엘리베이터로 이동하는 버튼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버튼 </a:t>
            </a:r>
            <a:r>
              <a:rPr lang="ko-KR" altLang="en-US" dirty="0" err="1"/>
              <a:t>누를시</a:t>
            </a:r>
            <a:r>
              <a:rPr lang="ko-KR" altLang="en-US" dirty="0"/>
              <a:t> 다음 화면으로 </a:t>
            </a:r>
            <a:r>
              <a:rPr lang="ko-KR" altLang="en-US" dirty="0" err="1"/>
              <a:t>이동가능하게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앉아있는, 주방, 냉장고이(가) 표시된 사진&#10;&#10;자동 생성된 설명">
            <a:extLst>
              <a:ext uri="{FF2B5EF4-FFF2-40B4-BE49-F238E27FC236}">
                <a16:creationId xmlns:a16="http://schemas.microsoft.com/office/drawing/2014/main" id="{81109B1E-A0B2-491F-BFFA-A1368087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2" y="1425388"/>
            <a:ext cx="5342965" cy="4007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0010F-5821-4E3F-B1EC-B9F381C59C13}"/>
              </a:ext>
            </a:extLst>
          </p:cNvPr>
          <p:cNvSpPr txBox="1"/>
          <p:nvPr/>
        </p:nvSpPr>
        <p:spPr>
          <a:xfrm>
            <a:off x="5975794" y="1555668"/>
            <a:ext cx="43794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엘리베이터 버튼을 누르면 왼쪽 화면과같이 이동가능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엘리베이터를 </a:t>
            </a:r>
            <a:r>
              <a:rPr lang="ko-KR" altLang="en-US" dirty="0" err="1"/>
              <a:t>클릭시</a:t>
            </a:r>
            <a:r>
              <a:rPr lang="ko-KR" altLang="en-US" dirty="0"/>
              <a:t> 엘리베이터 안으로 이동함 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엘리베이터안에서 </a:t>
            </a:r>
            <a:r>
              <a:rPr lang="en-US" altLang="ko-KR" dirty="0"/>
              <a:t>1</a:t>
            </a:r>
            <a:r>
              <a:rPr lang="ko-KR" altLang="en-US" dirty="0"/>
              <a:t>층으로 가는 버튼을 눌러 </a:t>
            </a:r>
            <a:r>
              <a:rPr lang="en-US" altLang="ko-KR" dirty="0"/>
              <a:t>1</a:t>
            </a:r>
            <a:r>
              <a:rPr lang="ko-KR" altLang="en-US" dirty="0"/>
              <a:t>층으로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D00E9-8004-4C64-A4BC-A46416233BD5}"/>
              </a:ext>
            </a:extLst>
          </p:cNvPr>
          <p:cNvSpPr txBox="1"/>
          <p:nvPr/>
        </p:nvSpPr>
        <p:spPr>
          <a:xfrm>
            <a:off x="207487" y="338591"/>
            <a:ext cx="49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Showcard Gothic" panose="04020904020102020604" pitchFamily="82" charset="0"/>
              </a:rPr>
              <a:t>인게임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2 -10.20~ </a:t>
            </a: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42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천장, 건물, 어두운, 옅은이(가) 표시된 사진&#10;&#10;자동 생성된 설명">
            <a:extLst>
              <a:ext uri="{FF2B5EF4-FFF2-40B4-BE49-F238E27FC236}">
                <a16:creationId xmlns:a16="http://schemas.microsoft.com/office/drawing/2014/main" id="{879CF2C3-E4E1-45F7-ACB0-000543B21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1425388"/>
            <a:ext cx="5342965" cy="4007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C51AE-0E24-4D3F-96B9-57401F4DAB5D}"/>
              </a:ext>
            </a:extLst>
          </p:cNvPr>
          <p:cNvSpPr txBox="1"/>
          <p:nvPr/>
        </p:nvSpPr>
        <p:spPr>
          <a:xfrm>
            <a:off x="6320179" y="1698172"/>
            <a:ext cx="4379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왼쪽 </a:t>
            </a:r>
            <a:r>
              <a:rPr lang="en-US" altLang="ko-KR" dirty="0"/>
              <a:t>1</a:t>
            </a:r>
            <a:r>
              <a:rPr lang="ko-KR" altLang="en-US" dirty="0"/>
              <a:t>층을 나타내는 화면에서 아이템을 얻고 다시 엘리베이터를 타고 </a:t>
            </a:r>
            <a:r>
              <a:rPr lang="en-US" altLang="ko-KR" dirty="0"/>
              <a:t>8</a:t>
            </a:r>
            <a:r>
              <a:rPr lang="ko-KR" altLang="en-US" dirty="0"/>
              <a:t>층으로 </a:t>
            </a:r>
            <a:r>
              <a:rPr lang="ko-KR" altLang="en-US" dirty="0" err="1"/>
              <a:t>이동하는것까지</a:t>
            </a:r>
            <a:r>
              <a:rPr lang="ko-KR" altLang="en-US" dirty="0"/>
              <a:t> 구현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489E-D116-48C6-A572-7D7C2385170C}"/>
              </a:ext>
            </a:extLst>
          </p:cNvPr>
          <p:cNvSpPr txBox="1"/>
          <p:nvPr/>
        </p:nvSpPr>
        <p:spPr>
          <a:xfrm>
            <a:off x="6641548" y="3405502"/>
            <a:ext cx="4651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단 어디까지나 구현 예정 사항이고 현재 중간시험 기간이기도 하고 진행속도도 상황에 따라 달라질 수 있기 때문에 약간식은 조정이 될 수 있음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D3572-6933-43D7-A196-86528AD8727D}"/>
              </a:ext>
            </a:extLst>
          </p:cNvPr>
          <p:cNvSpPr txBox="1"/>
          <p:nvPr/>
        </p:nvSpPr>
        <p:spPr>
          <a:xfrm>
            <a:off x="207487" y="338591"/>
            <a:ext cx="49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Showcard Gothic" panose="04020904020102020604" pitchFamily="82" charset="0"/>
              </a:rPr>
              <a:t>인게임</a:t>
            </a:r>
            <a:r>
              <a:rPr lang="ko-KR" altLang="en-US" sz="3200" b="1" dirty="0">
                <a:latin typeface="Showcard Gothic" panose="04020904020102020604" pitchFamily="82" charset="0"/>
              </a:rPr>
              <a:t> 구성</a:t>
            </a:r>
            <a:r>
              <a:rPr lang="en-US" altLang="ko-KR" sz="3200" b="1" dirty="0">
                <a:latin typeface="Showcard Gothic" panose="04020904020102020604" pitchFamily="82" charset="0"/>
              </a:rPr>
              <a:t>2 -10.20~ </a:t>
            </a:r>
          </a:p>
          <a:p>
            <a:endParaRPr lang="ko-KR" altLang="en-US" sz="3200" b="1" dirty="0">
              <a:latin typeface="Showcard Gothic" panose="04020904020102020604" pitchFamily="82" charset="0"/>
            </a:endParaRPr>
          </a:p>
          <a:p>
            <a:endParaRPr lang="ko-KR" altLang="en-US" sz="3200" dirty="0"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7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7C2C396-707D-4620-B823-72FDDEA9DF3F}"/>
              </a:ext>
            </a:extLst>
          </p:cNvPr>
          <p:cNvGrpSpPr/>
          <p:nvPr/>
        </p:nvGrpSpPr>
        <p:grpSpPr>
          <a:xfrm>
            <a:off x="2243335" y="770178"/>
            <a:ext cx="6550145" cy="4708602"/>
            <a:chOff x="2243335" y="770178"/>
            <a:chExt cx="6550145" cy="470860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D792EC0-3167-48F4-BB0C-A8F82725A4A2}"/>
                </a:ext>
              </a:extLst>
            </p:cNvPr>
            <p:cNvGrpSpPr/>
            <p:nvPr/>
          </p:nvGrpSpPr>
          <p:grpSpPr>
            <a:xfrm>
              <a:off x="2243335" y="770178"/>
              <a:ext cx="6550145" cy="4708602"/>
              <a:chOff x="2243335" y="770178"/>
              <a:chExt cx="6550145" cy="4708602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9D8AA8F-CA55-41E7-A037-38B4F775468D}"/>
                  </a:ext>
                </a:extLst>
              </p:cNvPr>
              <p:cNvGrpSpPr/>
              <p:nvPr/>
            </p:nvGrpSpPr>
            <p:grpSpPr>
              <a:xfrm>
                <a:off x="2243335" y="770178"/>
                <a:ext cx="6550145" cy="4708602"/>
                <a:chOff x="2243335" y="770178"/>
                <a:chExt cx="6550145" cy="4708602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78A2DE3-6573-4AAF-8078-B7FFBDCABCB7}"/>
                    </a:ext>
                  </a:extLst>
                </p:cNvPr>
                <p:cNvGrpSpPr/>
                <p:nvPr/>
              </p:nvGrpSpPr>
              <p:grpSpPr>
                <a:xfrm>
                  <a:off x="2243335" y="770178"/>
                  <a:ext cx="6550145" cy="4708602"/>
                  <a:chOff x="2243335" y="770178"/>
                  <a:chExt cx="6550145" cy="4708602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09ACBAA-2967-4C96-B022-B4C3774A53E4}"/>
                      </a:ext>
                    </a:extLst>
                  </p:cNvPr>
                  <p:cNvSpPr/>
                  <p:nvPr/>
                </p:nvSpPr>
                <p:spPr>
                  <a:xfrm>
                    <a:off x="2243338" y="770178"/>
                    <a:ext cx="6550142" cy="4708602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  <a:alpha val="76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99E92314-04FC-4042-BDCF-6D86413CD3CF}"/>
                      </a:ext>
                    </a:extLst>
                  </p:cNvPr>
                  <p:cNvSpPr/>
                  <p:nvPr/>
                </p:nvSpPr>
                <p:spPr>
                  <a:xfrm>
                    <a:off x="6957060" y="1584960"/>
                    <a:ext cx="571500" cy="14478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E246AD47-A434-44C6-99A8-D1A1F960A570}"/>
                      </a:ext>
                    </a:extLst>
                  </p:cNvPr>
                  <p:cNvSpPr/>
                  <p:nvPr/>
                </p:nvSpPr>
                <p:spPr>
                  <a:xfrm>
                    <a:off x="3200356" y="4274820"/>
                    <a:ext cx="4853984" cy="548640"/>
                  </a:xfrm>
                  <a:prstGeom prst="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30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A8EF8575-2B43-449B-A3C8-BAA5D2DF3CA9}"/>
                      </a:ext>
                    </a:extLst>
                  </p:cNvPr>
                  <p:cNvSpPr/>
                  <p:nvPr/>
                </p:nvSpPr>
                <p:spPr>
                  <a:xfrm>
                    <a:off x="6731610" y="777798"/>
                    <a:ext cx="1030933" cy="3672282"/>
                  </a:xfrm>
                  <a:prstGeom prst="rect">
                    <a:avLst/>
                  </a:prstGeom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645C6FD8-D4B1-476F-82A9-6B842C16DF2B}"/>
                      </a:ext>
                    </a:extLst>
                  </p:cNvPr>
                  <p:cNvSpPr/>
                  <p:nvPr/>
                </p:nvSpPr>
                <p:spPr>
                  <a:xfrm>
                    <a:off x="3274325" y="777798"/>
                    <a:ext cx="1030933" cy="3679902"/>
                  </a:xfrm>
                  <a:prstGeom prst="rect">
                    <a:avLst/>
                  </a:prstGeom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D133BE80-9E56-41F4-981B-63F042BD3D49}"/>
                      </a:ext>
                    </a:extLst>
                  </p:cNvPr>
                  <p:cNvSpPr/>
                  <p:nvPr/>
                </p:nvSpPr>
                <p:spPr>
                  <a:xfrm>
                    <a:off x="2684890" y="4457700"/>
                    <a:ext cx="1030933" cy="1013460"/>
                  </a:xfrm>
                  <a:custGeom>
                    <a:avLst/>
                    <a:gdLst>
                      <a:gd name="connsiteX0" fmla="*/ 0 w 1030933"/>
                      <a:gd name="connsiteY0" fmla="*/ 0 h 1013460"/>
                      <a:gd name="connsiteX1" fmla="*/ 607280 w 1030933"/>
                      <a:gd name="connsiteY1" fmla="*/ 0 h 1013460"/>
                      <a:gd name="connsiteX2" fmla="*/ 1030933 w 1030933"/>
                      <a:gd name="connsiteY2" fmla="*/ 363265 h 1013460"/>
                      <a:gd name="connsiteX3" fmla="*/ 1030933 w 1030933"/>
                      <a:gd name="connsiteY3" fmla="*/ 377322 h 1013460"/>
                      <a:gd name="connsiteX4" fmla="*/ 708550 w 1030933"/>
                      <a:gd name="connsiteY4" fmla="*/ 1013460 h 1013460"/>
                      <a:gd name="connsiteX5" fmla="*/ 0 w 1030933"/>
                      <a:gd name="connsiteY5" fmla="*/ 1013460 h 1013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30933" h="1013460">
                        <a:moveTo>
                          <a:pt x="0" y="0"/>
                        </a:moveTo>
                        <a:lnTo>
                          <a:pt x="607280" y="0"/>
                        </a:lnTo>
                        <a:lnTo>
                          <a:pt x="1030933" y="363265"/>
                        </a:lnTo>
                        <a:lnTo>
                          <a:pt x="1030933" y="377322"/>
                        </a:lnTo>
                        <a:lnTo>
                          <a:pt x="708550" y="1013460"/>
                        </a:lnTo>
                        <a:lnTo>
                          <a:pt x="0" y="101346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39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E78D7834-CE2B-4810-B939-247C8264F193}"/>
                      </a:ext>
                    </a:extLst>
                  </p:cNvPr>
                  <p:cNvSpPr/>
                  <p:nvPr/>
                </p:nvSpPr>
                <p:spPr>
                  <a:xfrm flipH="1">
                    <a:off x="7321046" y="4457700"/>
                    <a:ext cx="1030933" cy="1013460"/>
                  </a:xfrm>
                  <a:custGeom>
                    <a:avLst/>
                    <a:gdLst>
                      <a:gd name="connsiteX0" fmla="*/ 0 w 1030933"/>
                      <a:gd name="connsiteY0" fmla="*/ 0 h 1013460"/>
                      <a:gd name="connsiteX1" fmla="*/ 607280 w 1030933"/>
                      <a:gd name="connsiteY1" fmla="*/ 0 h 1013460"/>
                      <a:gd name="connsiteX2" fmla="*/ 1030933 w 1030933"/>
                      <a:gd name="connsiteY2" fmla="*/ 363265 h 1013460"/>
                      <a:gd name="connsiteX3" fmla="*/ 1030933 w 1030933"/>
                      <a:gd name="connsiteY3" fmla="*/ 377322 h 1013460"/>
                      <a:gd name="connsiteX4" fmla="*/ 708550 w 1030933"/>
                      <a:gd name="connsiteY4" fmla="*/ 1013460 h 1013460"/>
                      <a:gd name="connsiteX5" fmla="*/ 0 w 1030933"/>
                      <a:gd name="connsiteY5" fmla="*/ 1013460 h 1013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30933" h="1013460">
                        <a:moveTo>
                          <a:pt x="0" y="0"/>
                        </a:moveTo>
                        <a:lnTo>
                          <a:pt x="607280" y="0"/>
                        </a:lnTo>
                        <a:lnTo>
                          <a:pt x="1030933" y="363265"/>
                        </a:lnTo>
                        <a:lnTo>
                          <a:pt x="1030933" y="377322"/>
                        </a:lnTo>
                        <a:lnTo>
                          <a:pt x="708550" y="1013460"/>
                        </a:lnTo>
                        <a:lnTo>
                          <a:pt x="0" y="101346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30000">
                        <a:schemeClr val="tx1">
                          <a:lumMod val="95000"/>
                          <a:lumOff val="5000"/>
                        </a:schemeClr>
                      </a:gs>
                      <a:gs pos="6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DBF8AA07-584E-40C4-86CC-D61B18F3AD8A}"/>
                      </a:ext>
                    </a:extLst>
                  </p:cNvPr>
                  <p:cNvSpPr/>
                  <p:nvPr/>
                </p:nvSpPr>
                <p:spPr>
                  <a:xfrm flipH="1">
                    <a:off x="7762544" y="777798"/>
                    <a:ext cx="1030933" cy="4700982"/>
                  </a:xfrm>
                  <a:custGeom>
                    <a:avLst/>
                    <a:gdLst>
                      <a:gd name="connsiteX0" fmla="*/ 0 w 1680962"/>
                      <a:gd name="connsiteY0" fmla="*/ 0 h 5220000"/>
                      <a:gd name="connsiteX1" fmla="*/ 1680962 w 1680962"/>
                      <a:gd name="connsiteY1" fmla="*/ 0 h 5220000"/>
                      <a:gd name="connsiteX2" fmla="*/ 1680962 w 1680962"/>
                      <a:gd name="connsiteY2" fmla="*/ 4091382 h 5220000"/>
                      <a:gd name="connsiteX3" fmla="*/ 720842 w 1680962"/>
                      <a:gd name="connsiteY3" fmla="*/ 5220000 h 5220000"/>
                      <a:gd name="connsiteX4" fmla="*/ 0 w 1680962"/>
                      <a:gd name="connsiteY4" fmla="*/ 5220000 h 52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80962" h="5220000">
                        <a:moveTo>
                          <a:pt x="0" y="0"/>
                        </a:moveTo>
                        <a:lnTo>
                          <a:pt x="1680962" y="0"/>
                        </a:lnTo>
                        <a:lnTo>
                          <a:pt x="1680962" y="4091382"/>
                        </a:lnTo>
                        <a:lnTo>
                          <a:pt x="720842" y="5220000"/>
                        </a:lnTo>
                        <a:lnTo>
                          <a:pt x="0" y="5220000"/>
                        </a:lnTo>
                        <a:close/>
                      </a:path>
                    </a:pathLst>
                  </a:custGeom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C184F627-A1A5-4251-B10C-2CE0C3DF34A5}"/>
                      </a:ext>
                    </a:extLst>
                  </p:cNvPr>
                  <p:cNvSpPr/>
                  <p:nvPr/>
                </p:nvSpPr>
                <p:spPr>
                  <a:xfrm>
                    <a:off x="2243338" y="777798"/>
                    <a:ext cx="1030987" cy="4700982"/>
                  </a:xfrm>
                  <a:custGeom>
                    <a:avLst/>
                    <a:gdLst>
                      <a:gd name="connsiteX0" fmla="*/ 0 w 1680962"/>
                      <a:gd name="connsiteY0" fmla="*/ 0 h 5220000"/>
                      <a:gd name="connsiteX1" fmla="*/ 1680962 w 1680962"/>
                      <a:gd name="connsiteY1" fmla="*/ 0 h 5220000"/>
                      <a:gd name="connsiteX2" fmla="*/ 1680962 w 1680962"/>
                      <a:gd name="connsiteY2" fmla="*/ 4091382 h 5220000"/>
                      <a:gd name="connsiteX3" fmla="*/ 720842 w 1680962"/>
                      <a:gd name="connsiteY3" fmla="*/ 5220000 h 5220000"/>
                      <a:gd name="connsiteX4" fmla="*/ 0 w 1680962"/>
                      <a:gd name="connsiteY4" fmla="*/ 5220000 h 52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80962" h="5220000">
                        <a:moveTo>
                          <a:pt x="0" y="0"/>
                        </a:moveTo>
                        <a:lnTo>
                          <a:pt x="1680962" y="0"/>
                        </a:lnTo>
                        <a:lnTo>
                          <a:pt x="1680962" y="4091382"/>
                        </a:lnTo>
                        <a:lnTo>
                          <a:pt x="720842" y="5220000"/>
                        </a:lnTo>
                        <a:lnTo>
                          <a:pt x="0" y="5220000"/>
                        </a:lnTo>
                        <a:close/>
                      </a:path>
                    </a:pathLst>
                  </a:custGeom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80D36F19-D01E-4B40-AB39-8200C9C2266C}"/>
                      </a:ext>
                    </a:extLst>
                  </p:cNvPr>
                  <p:cNvCxnSpPr/>
                  <p:nvPr/>
                </p:nvCxnSpPr>
                <p:spPr>
                  <a:xfrm>
                    <a:off x="4842510" y="4823460"/>
                    <a:ext cx="0" cy="65532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F50E28D-4458-4336-A312-57CAB7C670A2}"/>
                      </a:ext>
                    </a:extLst>
                  </p:cNvPr>
                  <p:cNvCxnSpPr/>
                  <p:nvPr/>
                </p:nvCxnSpPr>
                <p:spPr>
                  <a:xfrm>
                    <a:off x="6207760" y="4823460"/>
                    <a:ext cx="0" cy="655320"/>
                  </a:xfrm>
                  <a:prstGeom prst="line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12981AA5-79BD-4EDF-9369-5A69A4A6A4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845186" y="3478789"/>
                    <a:ext cx="954292" cy="942289"/>
                  </a:xfrm>
                  <a:custGeom>
                    <a:avLst/>
                    <a:gdLst>
                      <a:gd name="connsiteX0" fmla="*/ 582 w 984407"/>
                      <a:gd name="connsiteY0" fmla="*/ 908742 h 946865"/>
                      <a:gd name="connsiteX1" fmla="*/ 162956 w 984407"/>
                      <a:gd name="connsiteY1" fmla="*/ 746368 h 946865"/>
                      <a:gd name="connsiteX2" fmla="*/ 161953 w 984407"/>
                      <a:gd name="connsiteY2" fmla="*/ 745763 h 946865"/>
                      <a:gd name="connsiteX3" fmla="*/ 161953 w 984407"/>
                      <a:gd name="connsiteY3" fmla="*/ 442260 h 946865"/>
                      <a:gd name="connsiteX4" fmla="*/ 187892 w 984407"/>
                      <a:gd name="connsiteY4" fmla="*/ 435775 h 946865"/>
                      <a:gd name="connsiteX5" fmla="*/ 213831 w 984407"/>
                      <a:gd name="connsiteY5" fmla="*/ 442260 h 946865"/>
                      <a:gd name="connsiteX6" fmla="*/ 213831 w 984407"/>
                      <a:gd name="connsiteY6" fmla="*/ 695493 h 946865"/>
                      <a:gd name="connsiteX7" fmla="*/ 593020 w 984407"/>
                      <a:gd name="connsiteY7" fmla="*/ 316305 h 946865"/>
                      <a:gd name="connsiteX8" fmla="*/ 590134 w 984407"/>
                      <a:gd name="connsiteY8" fmla="*/ 314563 h 946865"/>
                      <a:gd name="connsiteX9" fmla="*/ 590134 w 984407"/>
                      <a:gd name="connsiteY9" fmla="*/ 11061 h 946865"/>
                      <a:gd name="connsiteX10" fmla="*/ 616073 w 984407"/>
                      <a:gd name="connsiteY10" fmla="*/ 4576 h 946865"/>
                      <a:gd name="connsiteX11" fmla="*/ 642012 w 984407"/>
                      <a:gd name="connsiteY11" fmla="*/ 11061 h 946865"/>
                      <a:gd name="connsiteX12" fmla="*/ 642012 w 984407"/>
                      <a:gd name="connsiteY12" fmla="*/ 267312 h 946865"/>
                      <a:gd name="connsiteX13" fmla="*/ 909324 w 984407"/>
                      <a:gd name="connsiteY13" fmla="*/ 0 h 946865"/>
                      <a:gd name="connsiteX14" fmla="*/ 984407 w 984407"/>
                      <a:gd name="connsiteY14" fmla="*/ 0 h 946865"/>
                      <a:gd name="connsiteX15" fmla="*/ 38124 w 984407"/>
                      <a:gd name="connsiteY15" fmla="*/ 946283 h 946865"/>
                      <a:gd name="connsiteX16" fmla="*/ 14660 w 984407"/>
                      <a:gd name="connsiteY16" fmla="*/ 932206 h 946865"/>
                      <a:gd name="connsiteX17" fmla="*/ 582 w 984407"/>
                      <a:gd name="connsiteY17" fmla="*/ 908742 h 946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84407" h="946865">
                        <a:moveTo>
                          <a:pt x="582" y="908742"/>
                        </a:moveTo>
                        <a:lnTo>
                          <a:pt x="162956" y="746368"/>
                        </a:lnTo>
                        <a:lnTo>
                          <a:pt x="161953" y="745763"/>
                        </a:lnTo>
                        <a:lnTo>
                          <a:pt x="161953" y="442260"/>
                        </a:lnTo>
                        <a:cubicBezTo>
                          <a:pt x="161953" y="438678"/>
                          <a:pt x="173566" y="435775"/>
                          <a:pt x="187892" y="435775"/>
                        </a:cubicBezTo>
                        <a:cubicBezTo>
                          <a:pt x="202218" y="435775"/>
                          <a:pt x="213831" y="438678"/>
                          <a:pt x="213831" y="442260"/>
                        </a:cubicBezTo>
                        <a:lnTo>
                          <a:pt x="213831" y="695493"/>
                        </a:lnTo>
                        <a:lnTo>
                          <a:pt x="593020" y="316305"/>
                        </a:lnTo>
                        <a:lnTo>
                          <a:pt x="590134" y="314563"/>
                        </a:lnTo>
                        <a:lnTo>
                          <a:pt x="590134" y="11061"/>
                        </a:lnTo>
                        <a:cubicBezTo>
                          <a:pt x="590134" y="7479"/>
                          <a:pt x="601747" y="4576"/>
                          <a:pt x="616073" y="4576"/>
                        </a:cubicBezTo>
                        <a:cubicBezTo>
                          <a:pt x="630399" y="4576"/>
                          <a:pt x="642012" y="7479"/>
                          <a:pt x="642012" y="11061"/>
                        </a:cubicBezTo>
                        <a:lnTo>
                          <a:pt x="642012" y="267312"/>
                        </a:lnTo>
                        <a:lnTo>
                          <a:pt x="909324" y="0"/>
                        </a:lnTo>
                        <a:lnTo>
                          <a:pt x="984407" y="0"/>
                        </a:lnTo>
                        <a:lnTo>
                          <a:pt x="38124" y="946283"/>
                        </a:lnTo>
                        <a:cubicBezTo>
                          <a:pt x="35532" y="948876"/>
                          <a:pt x="25027" y="942573"/>
                          <a:pt x="14660" y="932206"/>
                        </a:cubicBezTo>
                        <a:cubicBezTo>
                          <a:pt x="4293" y="921839"/>
                          <a:pt x="-2010" y="911334"/>
                          <a:pt x="582" y="9087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48089B85-9636-429D-8E72-1B4CDE8216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24564" y="3491557"/>
                    <a:ext cx="954293" cy="916751"/>
                  </a:xfrm>
                  <a:custGeom>
                    <a:avLst/>
                    <a:gdLst>
                      <a:gd name="connsiteX0" fmla="*/ 582 w 954293"/>
                      <a:gd name="connsiteY0" fmla="*/ 38123 h 916751"/>
                      <a:gd name="connsiteX1" fmla="*/ 14660 w 954293"/>
                      <a:gd name="connsiteY1" fmla="*/ 14660 h 916751"/>
                      <a:gd name="connsiteX2" fmla="*/ 38124 w 954293"/>
                      <a:gd name="connsiteY2" fmla="*/ 582 h 916751"/>
                      <a:gd name="connsiteX3" fmla="*/ 602915 w 954293"/>
                      <a:gd name="connsiteY3" fmla="*/ 565373 h 916751"/>
                      <a:gd name="connsiteX4" fmla="*/ 603914 w 954293"/>
                      <a:gd name="connsiteY4" fmla="*/ 565976 h 916751"/>
                      <a:gd name="connsiteX5" fmla="*/ 603914 w 954293"/>
                      <a:gd name="connsiteY5" fmla="*/ 566372 h 916751"/>
                      <a:gd name="connsiteX6" fmla="*/ 954293 w 954293"/>
                      <a:gd name="connsiteY6" fmla="*/ 916751 h 916751"/>
                      <a:gd name="connsiteX7" fmla="*/ 879209 w 954293"/>
                      <a:gd name="connsiteY7" fmla="*/ 916751 h 916751"/>
                      <a:gd name="connsiteX8" fmla="*/ 603914 w 954293"/>
                      <a:gd name="connsiteY8" fmla="*/ 641455 h 916751"/>
                      <a:gd name="connsiteX9" fmla="*/ 603914 w 954293"/>
                      <a:gd name="connsiteY9" fmla="*/ 869479 h 916751"/>
                      <a:gd name="connsiteX10" fmla="*/ 577975 w 954293"/>
                      <a:gd name="connsiteY10" fmla="*/ 875964 h 916751"/>
                      <a:gd name="connsiteX11" fmla="*/ 552036 w 954293"/>
                      <a:gd name="connsiteY11" fmla="*/ 869479 h 916751"/>
                      <a:gd name="connsiteX12" fmla="*/ 552036 w 954293"/>
                      <a:gd name="connsiteY12" fmla="*/ 589577 h 916751"/>
                      <a:gd name="connsiteX13" fmla="*/ 161953 w 954293"/>
                      <a:gd name="connsiteY13" fmla="*/ 199494 h 916751"/>
                      <a:gd name="connsiteX14" fmla="*/ 161953 w 954293"/>
                      <a:gd name="connsiteY14" fmla="*/ 468710 h 916751"/>
                      <a:gd name="connsiteX15" fmla="*/ 136014 w 954293"/>
                      <a:gd name="connsiteY15" fmla="*/ 475195 h 916751"/>
                      <a:gd name="connsiteX16" fmla="*/ 110075 w 954293"/>
                      <a:gd name="connsiteY16" fmla="*/ 468710 h 916751"/>
                      <a:gd name="connsiteX17" fmla="*/ 110075 w 954293"/>
                      <a:gd name="connsiteY17" fmla="*/ 165207 h 916751"/>
                      <a:gd name="connsiteX18" fmla="*/ 117672 w 954293"/>
                      <a:gd name="connsiteY18" fmla="*/ 160621 h 916751"/>
                      <a:gd name="connsiteX19" fmla="*/ 122573 w 954293"/>
                      <a:gd name="connsiteY19" fmla="*/ 160114 h 91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954293" h="916751">
                        <a:moveTo>
                          <a:pt x="582" y="38123"/>
                        </a:moveTo>
                        <a:cubicBezTo>
                          <a:pt x="-2010" y="35531"/>
                          <a:pt x="4293" y="25026"/>
                          <a:pt x="14660" y="14660"/>
                        </a:cubicBezTo>
                        <a:cubicBezTo>
                          <a:pt x="25027" y="4293"/>
                          <a:pt x="35532" y="-2010"/>
                          <a:pt x="38124" y="582"/>
                        </a:cubicBezTo>
                        <a:lnTo>
                          <a:pt x="602915" y="565373"/>
                        </a:lnTo>
                        <a:lnTo>
                          <a:pt x="603914" y="565976"/>
                        </a:lnTo>
                        <a:lnTo>
                          <a:pt x="603914" y="566372"/>
                        </a:lnTo>
                        <a:lnTo>
                          <a:pt x="954293" y="916751"/>
                        </a:lnTo>
                        <a:lnTo>
                          <a:pt x="879209" y="916751"/>
                        </a:lnTo>
                        <a:lnTo>
                          <a:pt x="603914" y="641455"/>
                        </a:lnTo>
                        <a:lnTo>
                          <a:pt x="603914" y="869479"/>
                        </a:lnTo>
                        <a:cubicBezTo>
                          <a:pt x="603914" y="873061"/>
                          <a:pt x="592301" y="875964"/>
                          <a:pt x="577975" y="875964"/>
                        </a:cubicBezTo>
                        <a:cubicBezTo>
                          <a:pt x="563649" y="875964"/>
                          <a:pt x="552036" y="873061"/>
                          <a:pt x="552036" y="869479"/>
                        </a:cubicBezTo>
                        <a:lnTo>
                          <a:pt x="552036" y="589577"/>
                        </a:lnTo>
                        <a:lnTo>
                          <a:pt x="161953" y="199494"/>
                        </a:lnTo>
                        <a:lnTo>
                          <a:pt x="161953" y="468710"/>
                        </a:lnTo>
                        <a:cubicBezTo>
                          <a:pt x="161953" y="472292"/>
                          <a:pt x="150340" y="475195"/>
                          <a:pt x="136014" y="475195"/>
                        </a:cubicBezTo>
                        <a:cubicBezTo>
                          <a:pt x="121688" y="475195"/>
                          <a:pt x="110075" y="472292"/>
                          <a:pt x="110075" y="468710"/>
                        </a:cubicBezTo>
                        <a:lnTo>
                          <a:pt x="110075" y="165207"/>
                        </a:lnTo>
                        <a:cubicBezTo>
                          <a:pt x="110075" y="163416"/>
                          <a:pt x="112978" y="161795"/>
                          <a:pt x="117672" y="160621"/>
                        </a:cubicBezTo>
                        <a:lnTo>
                          <a:pt x="122573" y="16011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1025BE8B-6121-45C5-8540-57AB6284673A}"/>
                    </a:ext>
                  </a:extLst>
                </p:cNvPr>
                <p:cNvSpPr/>
                <p:nvPr/>
              </p:nvSpPr>
              <p:spPr>
                <a:xfrm>
                  <a:off x="6957060" y="1676400"/>
                  <a:ext cx="571500" cy="1592580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4000">
                      <a:schemeClr val="bg1">
                        <a:lumMod val="65000"/>
                      </a:schemeClr>
                    </a:gs>
                    <a:gs pos="67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8A0AD7D-C857-49FE-9936-EBA5CDE77785}"/>
                    </a:ext>
                  </a:extLst>
                </p:cNvPr>
                <p:cNvGrpSpPr/>
                <p:nvPr/>
              </p:nvGrpSpPr>
              <p:grpSpPr>
                <a:xfrm>
                  <a:off x="4313791" y="1295400"/>
                  <a:ext cx="2414932" cy="3198372"/>
                  <a:chOff x="4313791" y="1151788"/>
                  <a:chExt cx="2414932" cy="3341984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7AD1817-3CCA-4065-B9F0-16AD81ACAEC8}"/>
                      </a:ext>
                    </a:extLst>
                  </p:cNvPr>
                  <p:cNvSpPr/>
                  <p:nvPr/>
                </p:nvSpPr>
                <p:spPr>
                  <a:xfrm>
                    <a:off x="4313791" y="1151788"/>
                    <a:ext cx="2414932" cy="124201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52400" h="508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8D765F05-4FC0-4BD9-B523-61517A5A5E6F}"/>
                      </a:ext>
                    </a:extLst>
                  </p:cNvPr>
                  <p:cNvGrpSpPr/>
                  <p:nvPr/>
                </p:nvGrpSpPr>
                <p:grpSpPr>
                  <a:xfrm>
                    <a:off x="4313791" y="1151788"/>
                    <a:ext cx="2409286" cy="3341984"/>
                    <a:chOff x="4313791" y="1151788"/>
                    <a:chExt cx="2409286" cy="3341984"/>
                  </a:xfrm>
                </p:grpSpPr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19DEC3FD-624B-4189-8DB6-70F7F2DA1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58" y="1291905"/>
                      <a:ext cx="1966919" cy="2991304"/>
                    </a:xfrm>
                    <a:prstGeom prst="rect">
                      <a:avLst/>
                    </a:prstGeom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551D7D8-106C-4E44-BD85-2604197497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3791" y="1181772"/>
                      <a:ext cx="175334" cy="3312000"/>
                    </a:xfrm>
                    <a:custGeom>
                      <a:avLst/>
                      <a:gdLst>
                        <a:gd name="connsiteX0" fmla="*/ 0 w 214030"/>
                        <a:gd name="connsiteY0" fmla="*/ 0 h 3323253"/>
                        <a:gd name="connsiteX1" fmla="*/ 214030 w 214030"/>
                        <a:gd name="connsiteY1" fmla="*/ 106039 h 3323253"/>
                        <a:gd name="connsiteX2" fmla="*/ 214030 w 214030"/>
                        <a:gd name="connsiteY2" fmla="*/ 3136662 h 3323253"/>
                        <a:gd name="connsiteX3" fmla="*/ 0 w 214030"/>
                        <a:gd name="connsiteY3" fmla="*/ 3323253 h 33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4030" h="3323253">
                          <a:moveTo>
                            <a:pt x="0" y="0"/>
                          </a:moveTo>
                          <a:lnTo>
                            <a:pt x="214030" y="106039"/>
                          </a:lnTo>
                          <a:lnTo>
                            <a:pt x="214030" y="3136662"/>
                          </a:lnTo>
                          <a:lnTo>
                            <a:pt x="0" y="3323253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rgbClr val="000000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060C56AF-508D-4F93-A027-71D0B5BEBC3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91710" y="1151788"/>
                      <a:ext cx="231367" cy="3324600"/>
                    </a:xfrm>
                    <a:custGeom>
                      <a:avLst/>
                      <a:gdLst>
                        <a:gd name="connsiteX0" fmla="*/ 0 w 231367"/>
                        <a:gd name="connsiteY0" fmla="*/ 0 h 3324600"/>
                        <a:gd name="connsiteX1" fmla="*/ 0 w 231367"/>
                        <a:gd name="connsiteY1" fmla="*/ 3324600 h 3324600"/>
                        <a:gd name="connsiteX2" fmla="*/ 231367 w 231367"/>
                        <a:gd name="connsiteY2" fmla="*/ 3138009 h 3324600"/>
                        <a:gd name="connsiteX3" fmla="*/ 231367 w 231367"/>
                        <a:gd name="connsiteY3" fmla="*/ 129159 h 3324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1367" h="3324600">
                          <a:moveTo>
                            <a:pt x="0" y="0"/>
                          </a:moveTo>
                          <a:lnTo>
                            <a:pt x="0" y="3324600"/>
                          </a:lnTo>
                          <a:lnTo>
                            <a:pt x="231367" y="3138009"/>
                          </a:lnTo>
                          <a:lnTo>
                            <a:pt x="231367" y="129159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rgbClr val="000000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6FA74A7-51ED-445C-84D3-64FBC91FC47C}"/>
                    </a:ext>
                  </a:extLst>
                </p:cNvPr>
                <p:cNvSpPr/>
                <p:nvPr/>
              </p:nvSpPr>
              <p:spPr>
                <a:xfrm>
                  <a:off x="4315478" y="785414"/>
                  <a:ext cx="2407600" cy="49475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204DBB3-27AC-4070-98E8-E5DE0734B9B4}"/>
                    </a:ext>
                  </a:extLst>
                </p:cNvPr>
                <p:cNvCxnSpPr>
                  <a:stCxn id="60" idx="0"/>
                </p:cNvCxnSpPr>
                <p:nvPr/>
              </p:nvCxnSpPr>
              <p:spPr>
                <a:xfrm>
                  <a:off x="5490418" y="1429496"/>
                  <a:ext cx="5507" cy="2862761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EF529BC-5881-4C04-B5AB-E14C50D8AAF9}"/>
                    </a:ext>
                  </a:extLst>
                </p:cNvPr>
                <p:cNvSpPr/>
                <p:nvPr/>
              </p:nvSpPr>
              <p:spPr>
                <a:xfrm>
                  <a:off x="4394484" y="899828"/>
                  <a:ext cx="2247900" cy="277768"/>
                </a:xfrm>
                <a:custGeom>
                  <a:avLst/>
                  <a:gdLst>
                    <a:gd name="connsiteX0" fmla="*/ 1123950 w 2247900"/>
                    <a:gd name="connsiteY0" fmla="*/ 0 h 277768"/>
                    <a:gd name="connsiteX1" fmla="*/ 1529328 w 2247900"/>
                    <a:gd name="connsiteY1" fmla="*/ 82225 h 277768"/>
                    <a:gd name="connsiteX2" fmla="*/ 1537682 w 2247900"/>
                    <a:gd name="connsiteY2" fmla="*/ 94888 h 277768"/>
                    <a:gd name="connsiteX3" fmla="*/ 2247900 w 2247900"/>
                    <a:gd name="connsiteY3" fmla="*/ 94888 h 277768"/>
                    <a:gd name="connsiteX4" fmla="*/ 2247900 w 2247900"/>
                    <a:gd name="connsiteY4" fmla="*/ 277768 h 277768"/>
                    <a:gd name="connsiteX5" fmla="*/ 0 w 2247900"/>
                    <a:gd name="connsiteY5" fmla="*/ 277768 h 277768"/>
                    <a:gd name="connsiteX6" fmla="*/ 0 w 2247900"/>
                    <a:gd name="connsiteY6" fmla="*/ 94888 h 277768"/>
                    <a:gd name="connsiteX7" fmla="*/ 710218 w 2247900"/>
                    <a:gd name="connsiteY7" fmla="*/ 94888 h 277768"/>
                    <a:gd name="connsiteX8" fmla="*/ 718573 w 2247900"/>
                    <a:gd name="connsiteY8" fmla="*/ 82225 h 277768"/>
                    <a:gd name="connsiteX9" fmla="*/ 1123950 w 2247900"/>
                    <a:gd name="connsiteY9" fmla="*/ 0 h 27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47900" h="277768">
                      <a:moveTo>
                        <a:pt x="1123950" y="0"/>
                      </a:moveTo>
                      <a:cubicBezTo>
                        <a:pt x="1306184" y="0"/>
                        <a:pt x="1462539" y="33905"/>
                        <a:pt x="1529328" y="82225"/>
                      </a:cubicBezTo>
                      <a:lnTo>
                        <a:pt x="1537682" y="94888"/>
                      </a:lnTo>
                      <a:lnTo>
                        <a:pt x="2247900" y="94888"/>
                      </a:lnTo>
                      <a:lnTo>
                        <a:pt x="2247900" y="277768"/>
                      </a:lnTo>
                      <a:lnTo>
                        <a:pt x="0" y="277768"/>
                      </a:lnTo>
                      <a:lnTo>
                        <a:pt x="0" y="94888"/>
                      </a:lnTo>
                      <a:lnTo>
                        <a:pt x="710218" y="94888"/>
                      </a:lnTo>
                      <a:lnTo>
                        <a:pt x="718573" y="82225"/>
                      </a:lnTo>
                      <a:cubicBezTo>
                        <a:pt x="785361" y="33905"/>
                        <a:pt x="941717" y="0"/>
                        <a:pt x="112395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264EE0-0CF9-4618-9117-DD69F891CAA8}"/>
                  </a:ext>
                </a:extLst>
              </p:cNvPr>
              <p:cNvSpPr txBox="1"/>
              <p:nvPr/>
            </p:nvSpPr>
            <p:spPr>
              <a:xfrm>
                <a:off x="5361765" y="882711"/>
                <a:ext cx="3133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</a:t>
                </a:r>
                <a:endParaRPr lang="ko-KR" altLang="en-US" sz="1400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C052576-BE43-42B2-9E20-36799B360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5053" y="1860452"/>
                <a:ext cx="211082" cy="23322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0410041-76D6-49D8-AA8D-FC931A9BB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8323" y="1859349"/>
                <a:ext cx="211081" cy="230939"/>
              </a:xfrm>
              <a:prstGeom prst="rect">
                <a:avLst/>
              </a:prstGeom>
            </p:spPr>
          </p:pic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30DBBE-C91A-40A4-A2FD-085D5B24173A}"/>
                </a:ext>
              </a:extLst>
            </p:cNvPr>
            <p:cNvSpPr/>
            <p:nvPr/>
          </p:nvSpPr>
          <p:spPr>
            <a:xfrm>
              <a:off x="7077848" y="1762038"/>
              <a:ext cx="329923" cy="464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D993986-8EB3-4014-BE1C-AEC27F361324}"/>
                </a:ext>
              </a:extLst>
            </p:cNvPr>
            <p:cNvSpPr/>
            <p:nvPr/>
          </p:nvSpPr>
          <p:spPr>
            <a:xfrm>
              <a:off x="7261799" y="2414650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EEB15B-F394-4121-8290-D9BE6B285823}"/>
                </a:ext>
              </a:extLst>
            </p:cNvPr>
            <p:cNvSpPr/>
            <p:nvPr/>
          </p:nvSpPr>
          <p:spPr>
            <a:xfrm>
              <a:off x="7259758" y="2277668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1A6E37-73F8-4E47-908A-D241C4FDD115}"/>
                </a:ext>
              </a:extLst>
            </p:cNvPr>
            <p:cNvSpPr/>
            <p:nvPr/>
          </p:nvSpPr>
          <p:spPr>
            <a:xfrm>
              <a:off x="7261799" y="2548000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6CFD39-B8E3-4238-994A-D91F0A9FDBE6}"/>
                </a:ext>
              </a:extLst>
            </p:cNvPr>
            <p:cNvSpPr/>
            <p:nvPr/>
          </p:nvSpPr>
          <p:spPr>
            <a:xfrm>
              <a:off x="7263467" y="2683633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A87DA-6DB7-4EA6-8F28-C2A7D72ADD7A}"/>
                </a:ext>
              </a:extLst>
            </p:cNvPr>
            <p:cNvSpPr/>
            <p:nvPr/>
          </p:nvSpPr>
          <p:spPr>
            <a:xfrm>
              <a:off x="7078697" y="2420721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3225B3A-7F72-409F-9A27-27C013ED95A9}"/>
                </a:ext>
              </a:extLst>
            </p:cNvPr>
            <p:cNvSpPr/>
            <p:nvPr/>
          </p:nvSpPr>
          <p:spPr>
            <a:xfrm>
              <a:off x="7078697" y="2555380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9217F3-CBB2-40C3-8942-C424371C9577}"/>
                </a:ext>
              </a:extLst>
            </p:cNvPr>
            <p:cNvSpPr/>
            <p:nvPr/>
          </p:nvSpPr>
          <p:spPr>
            <a:xfrm>
              <a:off x="7078697" y="2689704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FEBC35-2A24-4FCC-9212-BB86526836E4}"/>
                </a:ext>
              </a:extLst>
            </p:cNvPr>
            <p:cNvSpPr/>
            <p:nvPr/>
          </p:nvSpPr>
          <p:spPr>
            <a:xfrm>
              <a:off x="7078697" y="2820871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BC482F-344C-4890-A3C7-F9DE99028C46}"/>
                </a:ext>
              </a:extLst>
            </p:cNvPr>
            <p:cNvSpPr/>
            <p:nvPr/>
          </p:nvSpPr>
          <p:spPr>
            <a:xfrm>
              <a:off x="7078697" y="2950667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5766EE6-052A-4AB9-8768-573D6C066B79}"/>
                </a:ext>
              </a:extLst>
            </p:cNvPr>
            <p:cNvSpPr/>
            <p:nvPr/>
          </p:nvSpPr>
          <p:spPr>
            <a:xfrm>
              <a:off x="7077848" y="3113150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27F8A30-D9B9-4A45-B093-C718648ED4D9}"/>
                </a:ext>
              </a:extLst>
            </p:cNvPr>
            <p:cNvSpPr/>
            <p:nvPr/>
          </p:nvSpPr>
          <p:spPr>
            <a:xfrm>
              <a:off x="7259758" y="3116165"/>
              <a:ext cx="144304" cy="994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4AA094-9932-4912-B675-DB80F3FAB486}"/>
                </a:ext>
              </a:extLst>
            </p:cNvPr>
            <p:cNvSpPr txBox="1"/>
            <p:nvPr/>
          </p:nvSpPr>
          <p:spPr>
            <a:xfrm>
              <a:off x="7087892" y="2912339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D870EC-1303-4598-978C-5B3E410E590B}"/>
                </a:ext>
              </a:extLst>
            </p:cNvPr>
            <p:cNvSpPr txBox="1"/>
            <p:nvPr/>
          </p:nvSpPr>
          <p:spPr>
            <a:xfrm>
              <a:off x="7087892" y="2781390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75D65E0-E517-49D8-AA20-B4A2667FF924}"/>
                </a:ext>
              </a:extLst>
            </p:cNvPr>
            <p:cNvSpPr txBox="1"/>
            <p:nvPr/>
          </p:nvSpPr>
          <p:spPr>
            <a:xfrm>
              <a:off x="7086249" y="2654796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90466A-B5AE-42F4-A944-A33DAE2596A5}"/>
                </a:ext>
              </a:extLst>
            </p:cNvPr>
            <p:cNvSpPr txBox="1"/>
            <p:nvPr/>
          </p:nvSpPr>
          <p:spPr>
            <a:xfrm>
              <a:off x="7086990" y="2519921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5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420291-9FC0-431B-9F6B-456036E91F23}"/>
                </a:ext>
              </a:extLst>
            </p:cNvPr>
            <p:cNvSpPr txBox="1"/>
            <p:nvPr/>
          </p:nvSpPr>
          <p:spPr>
            <a:xfrm>
              <a:off x="7086249" y="2389946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569674-8CB7-48E7-B588-E33D97FC882F}"/>
                </a:ext>
              </a:extLst>
            </p:cNvPr>
            <p:cNvSpPr txBox="1"/>
            <p:nvPr/>
          </p:nvSpPr>
          <p:spPr>
            <a:xfrm>
              <a:off x="7270001" y="2652489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5275E3-0AEA-4521-A6C9-CD689915EBEE}"/>
                </a:ext>
              </a:extLst>
            </p:cNvPr>
            <p:cNvSpPr txBox="1"/>
            <p:nvPr/>
          </p:nvSpPr>
          <p:spPr>
            <a:xfrm>
              <a:off x="7267710" y="2514356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E8A0AD-29E3-4C31-B45C-65E52C090CA5}"/>
                </a:ext>
              </a:extLst>
            </p:cNvPr>
            <p:cNvSpPr txBox="1"/>
            <p:nvPr/>
          </p:nvSpPr>
          <p:spPr>
            <a:xfrm>
              <a:off x="7268451" y="2381361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5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C96E78-3E41-4EE0-B45D-CBB50378B971}"/>
                </a:ext>
              </a:extLst>
            </p:cNvPr>
            <p:cNvSpPr txBox="1"/>
            <p:nvPr/>
          </p:nvSpPr>
          <p:spPr>
            <a:xfrm>
              <a:off x="7266879" y="2245228"/>
              <a:ext cx="85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500" b="1" dirty="0">
                <a:solidFill>
                  <a:schemeClr val="bg1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1D3A9591-8653-49FE-9EE2-5D45FBF7BEBE}"/>
                </a:ext>
              </a:extLst>
            </p:cNvPr>
            <p:cNvSpPr/>
            <p:nvPr/>
          </p:nvSpPr>
          <p:spPr>
            <a:xfrm rot="2700000">
              <a:off x="7120800" y="3142844"/>
              <a:ext cx="36000" cy="36000"/>
            </a:xfrm>
            <a:prstGeom prst="rtTriangl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10222509-56FC-434E-BAD9-BE679E494DCB}"/>
                </a:ext>
              </a:extLst>
            </p:cNvPr>
            <p:cNvSpPr/>
            <p:nvPr/>
          </p:nvSpPr>
          <p:spPr>
            <a:xfrm rot="13500000">
              <a:off x="7145260" y="3143654"/>
              <a:ext cx="36000" cy="36000"/>
            </a:xfrm>
            <a:prstGeom prst="rtTriangl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95" name="직각 삼각형 94">
              <a:extLst>
                <a:ext uri="{FF2B5EF4-FFF2-40B4-BE49-F238E27FC236}">
                  <a16:creationId xmlns:a16="http://schemas.microsoft.com/office/drawing/2014/main" id="{6FE9F49F-6A2E-47EB-98FC-7CE905C6D9A5}"/>
                </a:ext>
              </a:extLst>
            </p:cNvPr>
            <p:cNvSpPr/>
            <p:nvPr/>
          </p:nvSpPr>
          <p:spPr>
            <a:xfrm rot="2700000">
              <a:off x="7351058" y="3144493"/>
              <a:ext cx="36000" cy="36000"/>
            </a:xfrm>
            <a:prstGeom prst="rtTriangl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7" name="직각 삼각형 96">
              <a:extLst>
                <a:ext uri="{FF2B5EF4-FFF2-40B4-BE49-F238E27FC236}">
                  <a16:creationId xmlns:a16="http://schemas.microsoft.com/office/drawing/2014/main" id="{196961A9-04E5-4736-82DE-CF5C33D681B0}"/>
                </a:ext>
              </a:extLst>
            </p:cNvPr>
            <p:cNvSpPr/>
            <p:nvPr/>
          </p:nvSpPr>
          <p:spPr>
            <a:xfrm rot="13500000">
              <a:off x="7274037" y="3140888"/>
              <a:ext cx="36000" cy="36000"/>
            </a:xfrm>
            <a:prstGeom prst="rtTriangl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99" name="이등변 삼각형 98">
              <a:extLst>
                <a:ext uri="{FF2B5EF4-FFF2-40B4-BE49-F238E27FC236}">
                  <a16:creationId xmlns:a16="http://schemas.microsoft.com/office/drawing/2014/main" id="{B0D393BD-C0A7-49DE-A2E7-200F08C83903}"/>
                </a:ext>
              </a:extLst>
            </p:cNvPr>
            <p:cNvSpPr/>
            <p:nvPr/>
          </p:nvSpPr>
          <p:spPr>
            <a:xfrm>
              <a:off x="7327189" y="1802087"/>
              <a:ext cx="54000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F3FB2A5F-A508-417F-A479-CB01B1120D07}"/>
                </a:ext>
              </a:extLst>
            </p:cNvPr>
            <p:cNvSpPr/>
            <p:nvPr/>
          </p:nvSpPr>
          <p:spPr>
            <a:xfrm rot="10800000">
              <a:off x="7327189" y="1899119"/>
              <a:ext cx="54000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2CDC122-632F-4FAE-AA62-3912966606E8}"/>
                </a:ext>
              </a:extLst>
            </p:cNvPr>
            <p:cNvSpPr/>
            <p:nvPr/>
          </p:nvSpPr>
          <p:spPr>
            <a:xfrm>
              <a:off x="7120264" y="1809237"/>
              <a:ext cx="147638" cy="16188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3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59A183-BFA2-4E1B-88C6-3252EC0780BF}"/>
                </a:ext>
              </a:extLst>
            </p:cNvPr>
            <p:cNvSpPr txBox="1"/>
            <p:nvPr/>
          </p:nvSpPr>
          <p:spPr>
            <a:xfrm>
              <a:off x="7051166" y="1813234"/>
              <a:ext cx="29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1600 </a:t>
              </a:r>
              <a:r>
                <a:rPr lang="en-US" altLang="ko-KR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kg</a:t>
              </a:r>
            </a:p>
            <a:p>
              <a:r>
                <a:rPr lang="en-US" altLang="ko-KR" sz="200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24</a:t>
              </a:r>
              <a:r>
                <a:rPr lang="en-US" altLang="ko-KR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</a:t>
              </a:r>
              <a:r>
                <a:rPr lang="ko-KR" altLang="en-US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7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2E061D-22DD-4D30-A251-137A07382DFC}"/>
              </a:ext>
            </a:extLst>
          </p:cNvPr>
          <p:cNvGrpSpPr/>
          <p:nvPr/>
        </p:nvGrpSpPr>
        <p:grpSpPr>
          <a:xfrm>
            <a:off x="2243335" y="770178"/>
            <a:ext cx="6550145" cy="4708602"/>
            <a:chOff x="2243335" y="770178"/>
            <a:chExt cx="6550145" cy="47086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86812D9-52AE-45AD-AE22-DB61FC4CC3EB}"/>
                </a:ext>
              </a:extLst>
            </p:cNvPr>
            <p:cNvGrpSpPr/>
            <p:nvPr/>
          </p:nvGrpSpPr>
          <p:grpSpPr>
            <a:xfrm>
              <a:off x="2243335" y="770178"/>
              <a:ext cx="6550145" cy="4708602"/>
              <a:chOff x="2243335" y="770178"/>
              <a:chExt cx="6550145" cy="470860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C40C30-1FA1-4F27-897E-7EAD24E74C1B}"/>
                  </a:ext>
                </a:extLst>
              </p:cNvPr>
              <p:cNvGrpSpPr/>
              <p:nvPr/>
            </p:nvGrpSpPr>
            <p:grpSpPr>
              <a:xfrm>
                <a:off x="2243335" y="770178"/>
                <a:ext cx="6550145" cy="4708602"/>
                <a:chOff x="2243335" y="770178"/>
                <a:chExt cx="6550145" cy="4708602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5A0B820B-9953-4169-93F9-F344B845AD83}"/>
                    </a:ext>
                  </a:extLst>
                </p:cNvPr>
                <p:cNvGrpSpPr/>
                <p:nvPr/>
              </p:nvGrpSpPr>
              <p:grpSpPr>
                <a:xfrm>
                  <a:off x="2243335" y="770178"/>
                  <a:ext cx="6550145" cy="4708602"/>
                  <a:chOff x="2243335" y="770178"/>
                  <a:chExt cx="6550145" cy="4708602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D8695CFD-181D-4C10-8AA6-FAF3399BEEC1}"/>
                      </a:ext>
                    </a:extLst>
                  </p:cNvPr>
                  <p:cNvGrpSpPr/>
                  <p:nvPr/>
                </p:nvGrpSpPr>
                <p:grpSpPr>
                  <a:xfrm>
                    <a:off x="2243335" y="770178"/>
                    <a:ext cx="6550145" cy="4708602"/>
                    <a:chOff x="2243335" y="770178"/>
                    <a:chExt cx="6550145" cy="4708602"/>
                  </a:xfrm>
                </p:grpSpPr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04137272-DEED-47E0-B55F-66418635E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0178"/>
                      <a:ext cx="6550142" cy="4708602"/>
                    </a:xfrm>
                    <a:prstGeom prst="rect">
                      <a:avLst/>
                    </a:prstGeom>
                    <a:solidFill>
                      <a:schemeClr val="accent3">
                        <a:lumMod val="60000"/>
                        <a:lumOff val="40000"/>
                        <a:alpha val="76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AEB4A736-33FB-458D-9A0C-6DDF5254A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060" y="1584960"/>
                      <a:ext cx="571500" cy="14478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8F688AEE-0EB4-456C-BC49-CF7D7DF6B7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0356" y="4274820"/>
                      <a:ext cx="4853984" cy="548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7807F864-F26F-4308-BC70-CF3025CB8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1610" y="777798"/>
                      <a:ext cx="1030933" cy="367228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B783B97B-1EE3-47A4-B32D-F15595D88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4325" y="777798"/>
                      <a:ext cx="1030933" cy="3679902"/>
                    </a:xfrm>
                    <a:prstGeom prst="rect">
                      <a:avLst/>
                    </a:pr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4" name="자유형: 도형 53">
                      <a:extLst>
                        <a:ext uri="{FF2B5EF4-FFF2-40B4-BE49-F238E27FC236}">
                          <a16:creationId xmlns:a16="http://schemas.microsoft.com/office/drawing/2014/main" id="{D83A7011-3725-4F06-9463-F55FBF7B4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4890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9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5" name="자유형: 도형 54">
                      <a:extLst>
                        <a:ext uri="{FF2B5EF4-FFF2-40B4-BE49-F238E27FC236}">
                          <a16:creationId xmlns:a16="http://schemas.microsoft.com/office/drawing/2014/main" id="{3C331857-D909-40EB-8A72-AC35694D178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321046" y="4457700"/>
                      <a:ext cx="1030933" cy="1013460"/>
                    </a:xfrm>
                    <a:custGeom>
                      <a:avLst/>
                      <a:gdLst>
                        <a:gd name="connsiteX0" fmla="*/ 0 w 1030933"/>
                        <a:gd name="connsiteY0" fmla="*/ 0 h 1013460"/>
                        <a:gd name="connsiteX1" fmla="*/ 607280 w 1030933"/>
                        <a:gd name="connsiteY1" fmla="*/ 0 h 1013460"/>
                        <a:gd name="connsiteX2" fmla="*/ 1030933 w 1030933"/>
                        <a:gd name="connsiteY2" fmla="*/ 363265 h 1013460"/>
                        <a:gd name="connsiteX3" fmla="*/ 1030933 w 1030933"/>
                        <a:gd name="connsiteY3" fmla="*/ 377322 h 1013460"/>
                        <a:gd name="connsiteX4" fmla="*/ 708550 w 1030933"/>
                        <a:gd name="connsiteY4" fmla="*/ 1013460 h 1013460"/>
                        <a:gd name="connsiteX5" fmla="*/ 0 w 1030933"/>
                        <a:gd name="connsiteY5" fmla="*/ 1013460 h 1013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30933" h="1013460">
                          <a:moveTo>
                            <a:pt x="0" y="0"/>
                          </a:moveTo>
                          <a:lnTo>
                            <a:pt x="607280" y="0"/>
                          </a:lnTo>
                          <a:lnTo>
                            <a:pt x="1030933" y="363265"/>
                          </a:lnTo>
                          <a:lnTo>
                            <a:pt x="1030933" y="377322"/>
                          </a:lnTo>
                          <a:lnTo>
                            <a:pt x="708550" y="1013460"/>
                          </a:lnTo>
                          <a:lnTo>
                            <a:pt x="0" y="101346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30000">
                          <a:schemeClr val="tx1">
                            <a:lumMod val="95000"/>
                            <a:lumOff val="5000"/>
                          </a:schemeClr>
                        </a:gs>
                        <a:gs pos="68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" name="자유형: 도형 55">
                      <a:extLst>
                        <a:ext uri="{FF2B5EF4-FFF2-40B4-BE49-F238E27FC236}">
                          <a16:creationId xmlns:a16="http://schemas.microsoft.com/office/drawing/2014/main" id="{861502B1-04B2-4985-A802-7DF7A54228A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62544" y="777798"/>
                      <a:ext cx="1030933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" name="자유형: 도형 56">
                      <a:extLst>
                        <a:ext uri="{FF2B5EF4-FFF2-40B4-BE49-F238E27FC236}">
                          <a16:creationId xmlns:a16="http://schemas.microsoft.com/office/drawing/2014/main" id="{D08BCBC5-F5B2-4F29-8AB8-4BD68AB1E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3338" y="777798"/>
                      <a:ext cx="1030987" cy="4700982"/>
                    </a:xfrm>
                    <a:custGeom>
                      <a:avLst/>
                      <a:gdLst>
                        <a:gd name="connsiteX0" fmla="*/ 0 w 1680962"/>
                        <a:gd name="connsiteY0" fmla="*/ 0 h 5220000"/>
                        <a:gd name="connsiteX1" fmla="*/ 1680962 w 1680962"/>
                        <a:gd name="connsiteY1" fmla="*/ 0 h 5220000"/>
                        <a:gd name="connsiteX2" fmla="*/ 1680962 w 1680962"/>
                        <a:gd name="connsiteY2" fmla="*/ 4091382 h 5220000"/>
                        <a:gd name="connsiteX3" fmla="*/ 720842 w 1680962"/>
                        <a:gd name="connsiteY3" fmla="*/ 5220000 h 5220000"/>
                        <a:gd name="connsiteX4" fmla="*/ 0 w 1680962"/>
                        <a:gd name="connsiteY4" fmla="*/ 5220000 h 52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962" h="5220000">
                          <a:moveTo>
                            <a:pt x="0" y="0"/>
                          </a:moveTo>
                          <a:lnTo>
                            <a:pt x="1680962" y="0"/>
                          </a:lnTo>
                          <a:lnTo>
                            <a:pt x="1680962" y="4091382"/>
                          </a:lnTo>
                          <a:lnTo>
                            <a:pt x="720842" y="5220000"/>
                          </a:lnTo>
                          <a:lnTo>
                            <a:pt x="0" y="5220000"/>
                          </a:lnTo>
                          <a:close/>
                        </a:path>
                      </a:pathLst>
                    </a:custGeom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8" name="직선 연결선 57">
                      <a:extLst>
                        <a:ext uri="{FF2B5EF4-FFF2-40B4-BE49-F238E27FC236}">
                          <a16:creationId xmlns:a16="http://schemas.microsoft.com/office/drawing/2014/main" id="{9E0CB675-4CDD-4535-86E1-2AD80EBAC4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4251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연결선 58">
                      <a:extLst>
                        <a:ext uri="{FF2B5EF4-FFF2-40B4-BE49-F238E27FC236}">
                          <a16:creationId xmlns:a16="http://schemas.microsoft.com/office/drawing/2014/main" id="{8F7913FB-5DE2-43A8-9E44-1457A78753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07760" y="4823460"/>
                      <a:ext cx="0" cy="655320"/>
                    </a:xfrm>
                    <a:prstGeom prst="line">
                      <a:avLst/>
                    </a:prstGeom>
                    <a:ln w="952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자유형: 도형 59">
                      <a:extLst>
                        <a:ext uri="{FF2B5EF4-FFF2-40B4-BE49-F238E27FC236}">
                          <a16:creationId xmlns:a16="http://schemas.microsoft.com/office/drawing/2014/main" id="{425B8366-4FBD-43ED-9ACC-2C9EF3B08E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845186" y="3478789"/>
                      <a:ext cx="954292" cy="942289"/>
                    </a:xfrm>
                    <a:custGeom>
                      <a:avLst/>
                      <a:gdLst>
                        <a:gd name="connsiteX0" fmla="*/ 582 w 984407"/>
                        <a:gd name="connsiteY0" fmla="*/ 908742 h 946865"/>
                        <a:gd name="connsiteX1" fmla="*/ 162956 w 984407"/>
                        <a:gd name="connsiteY1" fmla="*/ 746368 h 946865"/>
                        <a:gd name="connsiteX2" fmla="*/ 161953 w 984407"/>
                        <a:gd name="connsiteY2" fmla="*/ 745763 h 946865"/>
                        <a:gd name="connsiteX3" fmla="*/ 161953 w 984407"/>
                        <a:gd name="connsiteY3" fmla="*/ 442260 h 946865"/>
                        <a:gd name="connsiteX4" fmla="*/ 187892 w 984407"/>
                        <a:gd name="connsiteY4" fmla="*/ 435775 h 946865"/>
                        <a:gd name="connsiteX5" fmla="*/ 213831 w 984407"/>
                        <a:gd name="connsiteY5" fmla="*/ 442260 h 946865"/>
                        <a:gd name="connsiteX6" fmla="*/ 213831 w 984407"/>
                        <a:gd name="connsiteY6" fmla="*/ 695493 h 946865"/>
                        <a:gd name="connsiteX7" fmla="*/ 593020 w 984407"/>
                        <a:gd name="connsiteY7" fmla="*/ 316305 h 946865"/>
                        <a:gd name="connsiteX8" fmla="*/ 590134 w 984407"/>
                        <a:gd name="connsiteY8" fmla="*/ 314563 h 946865"/>
                        <a:gd name="connsiteX9" fmla="*/ 590134 w 984407"/>
                        <a:gd name="connsiteY9" fmla="*/ 11061 h 946865"/>
                        <a:gd name="connsiteX10" fmla="*/ 616073 w 984407"/>
                        <a:gd name="connsiteY10" fmla="*/ 4576 h 946865"/>
                        <a:gd name="connsiteX11" fmla="*/ 642012 w 984407"/>
                        <a:gd name="connsiteY11" fmla="*/ 11061 h 946865"/>
                        <a:gd name="connsiteX12" fmla="*/ 642012 w 984407"/>
                        <a:gd name="connsiteY12" fmla="*/ 267312 h 946865"/>
                        <a:gd name="connsiteX13" fmla="*/ 909324 w 984407"/>
                        <a:gd name="connsiteY13" fmla="*/ 0 h 946865"/>
                        <a:gd name="connsiteX14" fmla="*/ 984407 w 984407"/>
                        <a:gd name="connsiteY14" fmla="*/ 0 h 946865"/>
                        <a:gd name="connsiteX15" fmla="*/ 38124 w 984407"/>
                        <a:gd name="connsiteY15" fmla="*/ 946283 h 946865"/>
                        <a:gd name="connsiteX16" fmla="*/ 14660 w 984407"/>
                        <a:gd name="connsiteY16" fmla="*/ 932206 h 946865"/>
                        <a:gd name="connsiteX17" fmla="*/ 582 w 984407"/>
                        <a:gd name="connsiteY17" fmla="*/ 908742 h 946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984407" h="946865">
                          <a:moveTo>
                            <a:pt x="582" y="908742"/>
                          </a:moveTo>
                          <a:lnTo>
                            <a:pt x="162956" y="746368"/>
                          </a:lnTo>
                          <a:lnTo>
                            <a:pt x="161953" y="745763"/>
                          </a:lnTo>
                          <a:lnTo>
                            <a:pt x="161953" y="442260"/>
                          </a:lnTo>
                          <a:cubicBezTo>
                            <a:pt x="161953" y="438678"/>
                            <a:pt x="173566" y="435775"/>
                            <a:pt x="187892" y="435775"/>
                          </a:cubicBezTo>
                          <a:cubicBezTo>
                            <a:pt x="202218" y="435775"/>
                            <a:pt x="213831" y="438678"/>
                            <a:pt x="213831" y="442260"/>
                          </a:cubicBezTo>
                          <a:lnTo>
                            <a:pt x="213831" y="695493"/>
                          </a:lnTo>
                          <a:lnTo>
                            <a:pt x="593020" y="316305"/>
                          </a:lnTo>
                          <a:lnTo>
                            <a:pt x="590134" y="314563"/>
                          </a:lnTo>
                          <a:lnTo>
                            <a:pt x="590134" y="11061"/>
                          </a:lnTo>
                          <a:cubicBezTo>
                            <a:pt x="590134" y="7479"/>
                            <a:pt x="601747" y="4576"/>
                            <a:pt x="616073" y="4576"/>
                          </a:cubicBezTo>
                          <a:cubicBezTo>
                            <a:pt x="630399" y="4576"/>
                            <a:pt x="642012" y="7479"/>
                            <a:pt x="642012" y="11061"/>
                          </a:cubicBezTo>
                          <a:lnTo>
                            <a:pt x="642012" y="267312"/>
                          </a:lnTo>
                          <a:lnTo>
                            <a:pt x="909324" y="0"/>
                          </a:lnTo>
                          <a:lnTo>
                            <a:pt x="984407" y="0"/>
                          </a:lnTo>
                          <a:lnTo>
                            <a:pt x="38124" y="946283"/>
                          </a:lnTo>
                          <a:cubicBezTo>
                            <a:pt x="35532" y="948876"/>
                            <a:pt x="25027" y="942573"/>
                            <a:pt x="14660" y="932206"/>
                          </a:cubicBezTo>
                          <a:cubicBezTo>
                            <a:pt x="4293" y="921839"/>
                            <a:pt x="-2010" y="911334"/>
                            <a:pt x="582" y="90874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" name="자유형: 도형 60">
                      <a:extLst>
                        <a:ext uri="{FF2B5EF4-FFF2-40B4-BE49-F238E27FC236}">
                          <a16:creationId xmlns:a16="http://schemas.microsoft.com/office/drawing/2014/main" id="{AE09E1B1-F40C-47BE-AFE5-5BC5C58A7D7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564" y="3491557"/>
                      <a:ext cx="954293" cy="916751"/>
                    </a:xfrm>
                    <a:custGeom>
                      <a:avLst/>
                      <a:gdLst>
                        <a:gd name="connsiteX0" fmla="*/ 582 w 954293"/>
                        <a:gd name="connsiteY0" fmla="*/ 38123 h 916751"/>
                        <a:gd name="connsiteX1" fmla="*/ 14660 w 954293"/>
                        <a:gd name="connsiteY1" fmla="*/ 14660 h 916751"/>
                        <a:gd name="connsiteX2" fmla="*/ 38124 w 954293"/>
                        <a:gd name="connsiteY2" fmla="*/ 582 h 916751"/>
                        <a:gd name="connsiteX3" fmla="*/ 602915 w 954293"/>
                        <a:gd name="connsiteY3" fmla="*/ 565373 h 916751"/>
                        <a:gd name="connsiteX4" fmla="*/ 603914 w 954293"/>
                        <a:gd name="connsiteY4" fmla="*/ 565976 h 916751"/>
                        <a:gd name="connsiteX5" fmla="*/ 603914 w 954293"/>
                        <a:gd name="connsiteY5" fmla="*/ 566372 h 916751"/>
                        <a:gd name="connsiteX6" fmla="*/ 954293 w 954293"/>
                        <a:gd name="connsiteY6" fmla="*/ 916751 h 916751"/>
                        <a:gd name="connsiteX7" fmla="*/ 879209 w 954293"/>
                        <a:gd name="connsiteY7" fmla="*/ 916751 h 916751"/>
                        <a:gd name="connsiteX8" fmla="*/ 603914 w 954293"/>
                        <a:gd name="connsiteY8" fmla="*/ 641455 h 916751"/>
                        <a:gd name="connsiteX9" fmla="*/ 603914 w 954293"/>
                        <a:gd name="connsiteY9" fmla="*/ 869479 h 916751"/>
                        <a:gd name="connsiteX10" fmla="*/ 577975 w 954293"/>
                        <a:gd name="connsiteY10" fmla="*/ 875964 h 916751"/>
                        <a:gd name="connsiteX11" fmla="*/ 552036 w 954293"/>
                        <a:gd name="connsiteY11" fmla="*/ 869479 h 916751"/>
                        <a:gd name="connsiteX12" fmla="*/ 552036 w 954293"/>
                        <a:gd name="connsiteY12" fmla="*/ 589577 h 916751"/>
                        <a:gd name="connsiteX13" fmla="*/ 161953 w 954293"/>
                        <a:gd name="connsiteY13" fmla="*/ 199494 h 916751"/>
                        <a:gd name="connsiteX14" fmla="*/ 161953 w 954293"/>
                        <a:gd name="connsiteY14" fmla="*/ 468710 h 916751"/>
                        <a:gd name="connsiteX15" fmla="*/ 136014 w 954293"/>
                        <a:gd name="connsiteY15" fmla="*/ 475195 h 916751"/>
                        <a:gd name="connsiteX16" fmla="*/ 110075 w 954293"/>
                        <a:gd name="connsiteY16" fmla="*/ 468710 h 916751"/>
                        <a:gd name="connsiteX17" fmla="*/ 110075 w 954293"/>
                        <a:gd name="connsiteY17" fmla="*/ 165207 h 916751"/>
                        <a:gd name="connsiteX18" fmla="*/ 117672 w 954293"/>
                        <a:gd name="connsiteY18" fmla="*/ 160621 h 916751"/>
                        <a:gd name="connsiteX19" fmla="*/ 122573 w 954293"/>
                        <a:gd name="connsiteY19" fmla="*/ 160114 h 916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954293" h="916751">
                          <a:moveTo>
                            <a:pt x="582" y="38123"/>
                          </a:moveTo>
                          <a:cubicBezTo>
                            <a:pt x="-2010" y="35531"/>
                            <a:pt x="4293" y="25026"/>
                            <a:pt x="14660" y="14660"/>
                          </a:cubicBezTo>
                          <a:cubicBezTo>
                            <a:pt x="25027" y="4293"/>
                            <a:pt x="35532" y="-2010"/>
                            <a:pt x="38124" y="582"/>
                          </a:cubicBezTo>
                          <a:lnTo>
                            <a:pt x="602915" y="565373"/>
                          </a:lnTo>
                          <a:lnTo>
                            <a:pt x="603914" y="565976"/>
                          </a:lnTo>
                          <a:lnTo>
                            <a:pt x="603914" y="566372"/>
                          </a:lnTo>
                          <a:lnTo>
                            <a:pt x="954293" y="916751"/>
                          </a:lnTo>
                          <a:lnTo>
                            <a:pt x="879209" y="916751"/>
                          </a:lnTo>
                          <a:lnTo>
                            <a:pt x="603914" y="641455"/>
                          </a:lnTo>
                          <a:lnTo>
                            <a:pt x="603914" y="869479"/>
                          </a:lnTo>
                          <a:cubicBezTo>
                            <a:pt x="603914" y="873061"/>
                            <a:pt x="592301" y="875964"/>
                            <a:pt x="577975" y="875964"/>
                          </a:cubicBezTo>
                          <a:cubicBezTo>
                            <a:pt x="563649" y="875964"/>
                            <a:pt x="552036" y="873061"/>
                            <a:pt x="552036" y="869479"/>
                          </a:cubicBezTo>
                          <a:lnTo>
                            <a:pt x="552036" y="589577"/>
                          </a:lnTo>
                          <a:lnTo>
                            <a:pt x="161953" y="199494"/>
                          </a:lnTo>
                          <a:lnTo>
                            <a:pt x="161953" y="468710"/>
                          </a:lnTo>
                          <a:cubicBezTo>
                            <a:pt x="161953" y="472292"/>
                            <a:pt x="150340" y="475195"/>
                            <a:pt x="136014" y="475195"/>
                          </a:cubicBezTo>
                          <a:cubicBezTo>
                            <a:pt x="121688" y="475195"/>
                            <a:pt x="110075" y="472292"/>
                            <a:pt x="110075" y="468710"/>
                          </a:cubicBezTo>
                          <a:lnTo>
                            <a:pt x="110075" y="165207"/>
                          </a:lnTo>
                          <a:cubicBezTo>
                            <a:pt x="110075" y="163416"/>
                            <a:pt x="112978" y="161795"/>
                            <a:pt x="117672" y="160621"/>
                          </a:cubicBezTo>
                          <a:lnTo>
                            <a:pt x="122573" y="160114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D02551A1-CF06-40D8-B908-1F1A84DBC8B2}"/>
                      </a:ext>
                    </a:extLst>
                  </p:cNvPr>
                  <p:cNvSpPr/>
                  <p:nvPr/>
                </p:nvSpPr>
                <p:spPr>
                  <a:xfrm>
                    <a:off x="6957060" y="1676400"/>
                    <a:ext cx="571500" cy="159258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700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artDeco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C9DAFAB-B5B5-4F8B-AD32-C11DEBC5615D}"/>
                      </a:ext>
                    </a:extLst>
                  </p:cNvPr>
                  <p:cNvGrpSpPr/>
                  <p:nvPr/>
                </p:nvGrpSpPr>
                <p:grpSpPr>
                  <a:xfrm>
                    <a:off x="4313791" y="1295400"/>
                    <a:ext cx="2414932" cy="3198372"/>
                    <a:chOff x="4313791" y="1151788"/>
                    <a:chExt cx="2414932" cy="3341984"/>
                  </a:xfrm>
                </p:grpSpPr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B593C490-E775-4D38-8EC2-023934F2B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3791" y="1151788"/>
                      <a:ext cx="2414932" cy="124201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7B9A46A4-E36E-4722-8342-3FFCE8DA0D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13791" y="1151788"/>
                      <a:ext cx="2409286" cy="3341984"/>
                      <a:chOff x="4313791" y="1151788"/>
                      <a:chExt cx="2409286" cy="3341984"/>
                    </a:xfrm>
                  </p:grpSpPr>
                  <p:sp>
                    <p:nvSpPr>
                      <p:cNvPr id="46" name="직사각형 45">
                        <a:extLst>
                          <a:ext uri="{FF2B5EF4-FFF2-40B4-BE49-F238E27FC236}">
                            <a16:creationId xmlns:a16="http://schemas.microsoft.com/office/drawing/2014/main" id="{C1CF53A6-556D-49B3-8652-BF3D00A8B7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06958" y="1291905"/>
                        <a:ext cx="1966919" cy="2991304"/>
                      </a:xfrm>
                      <a:prstGeom prst="rect">
                        <a:avLst/>
                      </a:prstGeom>
                      <a:blipFill dpi="0"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7" name="자유형: 도형 46">
                        <a:extLst>
                          <a:ext uri="{FF2B5EF4-FFF2-40B4-BE49-F238E27FC236}">
                            <a16:creationId xmlns:a16="http://schemas.microsoft.com/office/drawing/2014/main" id="{548267D8-3422-422E-A72C-13C5E5463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13791" y="1181772"/>
                        <a:ext cx="175334" cy="3312000"/>
                      </a:xfrm>
                      <a:custGeom>
                        <a:avLst/>
                        <a:gdLst>
                          <a:gd name="connsiteX0" fmla="*/ 0 w 214030"/>
                          <a:gd name="connsiteY0" fmla="*/ 0 h 3323253"/>
                          <a:gd name="connsiteX1" fmla="*/ 214030 w 214030"/>
                          <a:gd name="connsiteY1" fmla="*/ 106039 h 3323253"/>
                          <a:gd name="connsiteX2" fmla="*/ 214030 w 214030"/>
                          <a:gd name="connsiteY2" fmla="*/ 3136662 h 3323253"/>
                          <a:gd name="connsiteX3" fmla="*/ 0 w 214030"/>
                          <a:gd name="connsiteY3" fmla="*/ 3323253 h 33232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4030" h="3323253">
                            <a:moveTo>
                              <a:pt x="0" y="0"/>
                            </a:moveTo>
                            <a:lnTo>
                              <a:pt x="214030" y="106039"/>
                            </a:lnTo>
                            <a:lnTo>
                              <a:pt x="214030" y="3136662"/>
                            </a:lnTo>
                            <a:lnTo>
                              <a:pt x="0" y="3323253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8" name="자유형: 도형 47">
                        <a:extLst>
                          <a:ext uri="{FF2B5EF4-FFF2-40B4-BE49-F238E27FC236}">
                            <a16:creationId xmlns:a16="http://schemas.microsoft.com/office/drawing/2014/main" id="{9458FA2E-B667-4BC2-B7B6-B028488F57F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491710" y="1151788"/>
                        <a:ext cx="231367" cy="3324600"/>
                      </a:xfrm>
                      <a:custGeom>
                        <a:avLst/>
                        <a:gdLst>
                          <a:gd name="connsiteX0" fmla="*/ 0 w 231367"/>
                          <a:gd name="connsiteY0" fmla="*/ 0 h 3324600"/>
                          <a:gd name="connsiteX1" fmla="*/ 0 w 231367"/>
                          <a:gd name="connsiteY1" fmla="*/ 3324600 h 3324600"/>
                          <a:gd name="connsiteX2" fmla="*/ 231367 w 231367"/>
                          <a:gd name="connsiteY2" fmla="*/ 3138009 h 3324600"/>
                          <a:gd name="connsiteX3" fmla="*/ 231367 w 231367"/>
                          <a:gd name="connsiteY3" fmla="*/ 129159 h 3324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31367" h="3324600">
                            <a:moveTo>
                              <a:pt x="0" y="0"/>
                            </a:moveTo>
                            <a:lnTo>
                              <a:pt x="0" y="3324600"/>
                            </a:lnTo>
                            <a:lnTo>
                              <a:pt x="231367" y="3138009"/>
                            </a:lnTo>
                            <a:lnTo>
                              <a:pt x="231367" y="129159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50000"/>
                        </a:schemeClr>
                      </a:solidFill>
                      <a:ln>
                        <a:solidFill>
                          <a:srgbClr val="000000"/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20D969CB-958C-43E3-82F6-6B5801A5B39F}"/>
                      </a:ext>
                    </a:extLst>
                  </p:cNvPr>
                  <p:cNvSpPr/>
                  <p:nvPr/>
                </p:nvSpPr>
                <p:spPr>
                  <a:xfrm>
                    <a:off x="4315478" y="785414"/>
                    <a:ext cx="2407600" cy="49475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rgbClr val="00000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8AABD0C0-C37E-4859-9AED-14D80DE9BC00}"/>
                      </a:ext>
                    </a:extLst>
                  </p:cNvPr>
                  <p:cNvCxnSpPr>
                    <a:stCxn id="46" idx="0"/>
                  </p:cNvCxnSpPr>
                  <p:nvPr/>
                </p:nvCxnSpPr>
                <p:spPr>
                  <a:xfrm>
                    <a:off x="5490418" y="1429496"/>
                    <a:ext cx="5507" cy="2862761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F3C2B34E-947D-4E72-84EA-440F9ED99D7A}"/>
                      </a:ext>
                    </a:extLst>
                  </p:cNvPr>
                  <p:cNvSpPr/>
                  <p:nvPr/>
                </p:nvSpPr>
                <p:spPr>
                  <a:xfrm>
                    <a:off x="4394484" y="899828"/>
                    <a:ext cx="2247900" cy="277768"/>
                  </a:xfrm>
                  <a:custGeom>
                    <a:avLst/>
                    <a:gdLst>
                      <a:gd name="connsiteX0" fmla="*/ 1123950 w 2247900"/>
                      <a:gd name="connsiteY0" fmla="*/ 0 h 277768"/>
                      <a:gd name="connsiteX1" fmla="*/ 1529328 w 2247900"/>
                      <a:gd name="connsiteY1" fmla="*/ 82225 h 277768"/>
                      <a:gd name="connsiteX2" fmla="*/ 1537682 w 2247900"/>
                      <a:gd name="connsiteY2" fmla="*/ 94888 h 277768"/>
                      <a:gd name="connsiteX3" fmla="*/ 2247900 w 2247900"/>
                      <a:gd name="connsiteY3" fmla="*/ 94888 h 277768"/>
                      <a:gd name="connsiteX4" fmla="*/ 2247900 w 2247900"/>
                      <a:gd name="connsiteY4" fmla="*/ 277768 h 277768"/>
                      <a:gd name="connsiteX5" fmla="*/ 0 w 2247900"/>
                      <a:gd name="connsiteY5" fmla="*/ 277768 h 277768"/>
                      <a:gd name="connsiteX6" fmla="*/ 0 w 2247900"/>
                      <a:gd name="connsiteY6" fmla="*/ 94888 h 277768"/>
                      <a:gd name="connsiteX7" fmla="*/ 710218 w 2247900"/>
                      <a:gd name="connsiteY7" fmla="*/ 94888 h 277768"/>
                      <a:gd name="connsiteX8" fmla="*/ 718573 w 2247900"/>
                      <a:gd name="connsiteY8" fmla="*/ 82225 h 277768"/>
                      <a:gd name="connsiteX9" fmla="*/ 1123950 w 2247900"/>
                      <a:gd name="connsiteY9" fmla="*/ 0 h 277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47900" h="277768">
                        <a:moveTo>
                          <a:pt x="1123950" y="0"/>
                        </a:moveTo>
                        <a:cubicBezTo>
                          <a:pt x="1306184" y="0"/>
                          <a:pt x="1462539" y="33905"/>
                          <a:pt x="1529328" y="82225"/>
                        </a:cubicBezTo>
                        <a:lnTo>
                          <a:pt x="1537682" y="94888"/>
                        </a:lnTo>
                        <a:lnTo>
                          <a:pt x="2247900" y="94888"/>
                        </a:lnTo>
                        <a:lnTo>
                          <a:pt x="2247900" y="277768"/>
                        </a:lnTo>
                        <a:lnTo>
                          <a:pt x="0" y="277768"/>
                        </a:lnTo>
                        <a:lnTo>
                          <a:pt x="0" y="94888"/>
                        </a:lnTo>
                        <a:lnTo>
                          <a:pt x="710218" y="94888"/>
                        </a:lnTo>
                        <a:lnTo>
                          <a:pt x="718573" y="82225"/>
                        </a:lnTo>
                        <a:cubicBezTo>
                          <a:pt x="785361" y="33905"/>
                          <a:pt x="941717" y="0"/>
                          <a:pt x="1123950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0E6B11-8D07-4BEE-824A-3B08198494E3}"/>
                    </a:ext>
                  </a:extLst>
                </p:cNvPr>
                <p:cNvSpPr txBox="1"/>
                <p:nvPr/>
              </p:nvSpPr>
              <p:spPr>
                <a:xfrm>
                  <a:off x="5361765" y="882711"/>
                  <a:ext cx="31333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FF0000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4</a:t>
                  </a:r>
                  <a:endParaRPr lang="ko-KR" altLang="en-US" sz="1400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92B8BD15-42F6-4418-B1C2-0AAAC9CF9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35053" y="1860452"/>
                  <a:ext cx="211082" cy="233223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4DFED25-52BB-4D25-88A3-3865183EF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8323" y="1859349"/>
                  <a:ext cx="211081" cy="230939"/>
                </a:xfrm>
                <a:prstGeom prst="rect">
                  <a:avLst/>
                </a:prstGeom>
              </p:spPr>
            </p:pic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954F05-71BE-4DEF-A95F-82D79E0F8757}"/>
                  </a:ext>
                </a:extLst>
              </p:cNvPr>
              <p:cNvSpPr/>
              <p:nvPr/>
            </p:nvSpPr>
            <p:spPr>
              <a:xfrm>
                <a:off x="7077848" y="1762038"/>
                <a:ext cx="329923" cy="46475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4DA4547-79AE-487D-9B6B-91AE6FD39D4A}"/>
                  </a:ext>
                </a:extLst>
              </p:cNvPr>
              <p:cNvSpPr/>
              <p:nvPr/>
            </p:nvSpPr>
            <p:spPr>
              <a:xfrm>
                <a:off x="7261799" y="24146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214D0D0-58F7-4766-AF23-6D59DE81B2FE}"/>
                  </a:ext>
                </a:extLst>
              </p:cNvPr>
              <p:cNvSpPr/>
              <p:nvPr/>
            </p:nvSpPr>
            <p:spPr>
              <a:xfrm>
                <a:off x="7259758" y="2277668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C83EB4E-108C-4C8D-838E-6FDECD2DFBC3}"/>
                  </a:ext>
                </a:extLst>
              </p:cNvPr>
              <p:cNvSpPr/>
              <p:nvPr/>
            </p:nvSpPr>
            <p:spPr>
              <a:xfrm>
                <a:off x="7261799" y="254800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BA41D5B-4388-41D6-875A-DFCDF0194FC6}"/>
                  </a:ext>
                </a:extLst>
              </p:cNvPr>
              <p:cNvSpPr/>
              <p:nvPr/>
            </p:nvSpPr>
            <p:spPr>
              <a:xfrm>
                <a:off x="7263467" y="2683633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AF9402-B0D4-44C2-97AA-18B469298486}"/>
                  </a:ext>
                </a:extLst>
              </p:cNvPr>
              <p:cNvSpPr/>
              <p:nvPr/>
            </p:nvSpPr>
            <p:spPr>
              <a:xfrm>
                <a:off x="7078697" y="242072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3A7603F-BE33-4C26-8B29-AEA165C5476E}"/>
                  </a:ext>
                </a:extLst>
              </p:cNvPr>
              <p:cNvSpPr/>
              <p:nvPr/>
            </p:nvSpPr>
            <p:spPr>
              <a:xfrm>
                <a:off x="7078697" y="255538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5A74C13-2435-492E-9017-0D2C0A510683}"/>
                  </a:ext>
                </a:extLst>
              </p:cNvPr>
              <p:cNvSpPr/>
              <p:nvPr/>
            </p:nvSpPr>
            <p:spPr>
              <a:xfrm>
                <a:off x="7078697" y="2689704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308B499-E460-4301-B915-4E9052B82E11}"/>
                  </a:ext>
                </a:extLst>
              </p:cNvPr>
              <p:cNvSpPr/>
              <p:nvPr/>
            </p:nvSpPr>
            <p:spPr>
              <a:xfrm>
                <a:off x="7078697" y="2820871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BC57D66-A96C-45DE-93D4-94A5245DB96D}"/>
                  </a:ext>
                </a:extLst>
              </p:cNvPr>
              <p:cNvSpPr/>
              <p:nvPr/>
            </p:nvSpPr>
            <p:spPr>
              <a:xfrm>
                <a:off x="7078697" y="2950667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2FAB0C2-A0FE-49C4-B13D-DFF1A0C5BDC8}"/>
                  </a:ext>
                </a:extLst>
              </p:cNvPr>
              <p:cNvSpPr/>
              <p:nvPr/>
            </p:nvSpPr>
            <p:spPr>
              <a:xfrm>
                <a:off x="7077848" y="3113150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A5828AD-BD7C-441B-9E7D-68BC4AE2FF30}"/>
                  </a:ext>
                </a:extLst>
              </p:cNvPr>
              <p:cNvSpPr/>
              <p:nvPr/>
            </p:nvSpPr>
            <p:spPr>
              <a:xfrm>
                <a:off x="7259758" y="3116165"/>
                <a:ext cx="144304" cy="994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2E8494-1D4E-4561-96C4-08D123CD1102}"/>
                  </a:ext>
                </a:extLst>
              </p:cNvPr>
              <p:cNvSpPr txBox="1"/>
              <p:nvPr/>
            </p:nvSpPr>
            <p:spPr>
              <a:xfrm>
                <a:off x="7087892" y="291233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2A126A-37DD-44A5-B378-028C2751D904}"/>
                  </a:ext>
                </a:extLst>
              </p:cNvPr>
              <p:cNvSpPr txBox="1"/>
              <p:nvPr/>
            </p:nvSpPr>
            <p:spPr>
              <a:xfrm>
                <a:off x="7087892" y="2781390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96975A-86A7-42F5-91B4-3A97739A8312}"/>
                  </a:ext>
                </a:extLst>
              </p:cNvPr>
              <p:cNvSpPr txBox="1"/>
              <p:nvPr/>
            </p:nvSpPr>
            <p:spPr>
              <a:xfrm>
                <a:off x="7086249" y="265479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3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B0088F-44FD-42DA-9CD4-A88D6396F752}"/>
                  </a:ext>
                </a:extLst>
              </p:cNvPr>
              <p:cNvSpPr txBox="1"/>
              <p:nvPr/>
            </p:nvSpPr>
            <p:spPr>
              <a:xfrm>
                <a:off x="7086990" y="251992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4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001495-7412-4407-BAD4-095D4CDEC5DC}"/>
                  </a:ext>
                </a:extLst>
              </p:cNvPr>
              <p:cNvSpPr txBox="1"/>
              <p:nvPr/>
            </p:nvSpPr>
            <p:spPr>
              <a:xfrm>
                <a:off x="7086249" y="238994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5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8C1F8C-00AF-4A7C-AA6D-547DDCAFF534}"/>
                  </a:ext>
                </a:extLst>
              </p:cNvPr>
              <p:cNvSpPr txBox="1"/>
              <p:nvPr/>
            </p:nvSpPr>
            <p:spPr>
              <a:xfrm>
                <a:off x="7270001" y="2652489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6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C71586-E9D8-4EF5-8945-EF96C552CB54}"/>
                  </a:ext>
                </a:extLst>
              </p:cNvPr>
              <p:cNvSpPr txBox="1"/>
              <p:nvPr/>
            </p:nvSpPr>
            <p:spPr>
              <a:xfrm>
                <a:off x="7267710" y="2514356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7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80338D-D3A4-4DEF-9AB1-58C0AA667C86}"/>
                  </a:ext>
                </a:extLst>
              </p:cNvPr>
              <p:cNvSpPr txBox="1"/>
              <p:nvPr/>
            </p:nvSpPr>
            <p:spPr>
              <a:xfrm>
                <a:off x="7268451" y="2381361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rgbClr val="FF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8</a:t>
                </a:r>
                <a:endParaRPr lang="ko-KR" altLang="en-US" sz="5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B4418C-D914-4B0F-A597-4DF7DCF8C2E5}"/>
                  </a:ext>
                </a:extLst>
              </p:cNvPr>
              <p:cNvSpPr txBox="1"/>
              <p:nvPr/>
            </p:nvSpPr>
            <p:spPr>
              <a:xfrm>
                <a:off x="7266879" y="2245228"/>
                <a:ext cx="8531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bg1">
                        <a:lumMod val="50000"/>
                      </a:schemeClr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9</a:t>
                </a:r>
                <a:endParaRPr lang="ko-KR" altLang="en-US" sz="500" b="1" dirty="0">
                  <a:solidFill>
                    <a:schemeClr val="bg1">
                      <a:lumMod val="50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7EDBC123-D97A-4BFE-BF07-A6DBB626C28F}"/>
                  </a:ext>
                </a:extLst>
              </p:cNvPr>
              <p:cNvSpPr/>
              <p:nvPr/>
            </p:nvSpPr>
            <p:spPr>
              <a:xfrm rot="2700000">
                <a:off x="7120800" y="314284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FA8A8FCD-6940-4E08-94B9-301788BB0CE5}"/>
                  </a:ext>
                </a:extLst>
              </p:cNvPr>
              <p:cNvSpPr/>
              <p:nvPr/>
            </p:nvSpPr>
            <p:spPr>
              <a:xfrm rot="13500000">
                <a:off x="7145260" y="3143654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5A07CB61-F6A1-4E26-8E0D-2B08EE290ED2}"/>
                  </a:ext>
                </a:extLst>
              </p:cNvPr>
              <p:cNvSpPr/>
              <p:nvPr/>
            </p:nvSpPr>
            <p:spPr>
              <a:xfrm rot="2700000">
                <a:off x="7351058" y="3144493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6BD9FE7E-F3E7-4DB9-845D-C2D5F6D86B0E}"/>
                  </a:ext>
                </a:extLst>
              </p:cNvPr>
              <p:cNvSpPr/>
              <p:nvPr/>
            </p:nvSpPr>
            <p:spPr>
              <a:xfrm rot="13500000">
                <a:off x="7274037" y="3140888"/>
                <a:ext cx="36000" cy="36000"/>
              </a:xfrm>
              <a:prstGeom prst="rtTriangle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6C1A1F4E-E79C-4F91-9930-A2ADE3BB7F2D}"/>
                </a:ext>
              </a:extLst>
            </p:cNvPr>
            <p:cNvSpPr/>
            <p:nvPr/>
          </p:nvSpPr>
          <p:spPr>
            <a:xfrm>
              <a:off x="7327189" y="1802087"/>
              <a:ext cx="54000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D29B6B0-D947-4CC2-B841-A5EB6AB40C51}"/>
                </a:ext>
              </a:extLst>
            </p:cNvPr>
            <p:cNvSpPr/>
            <p:nvPr/>
          </p:nvSpPr>
          <p:spPr>
            <a:xfrm rot="10800000">
              <a:off x="7327189" y="1899119"/>
              <a:ext cx="54000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36E01E-5EFC-4905-BBBC-295A49B2281B}"/>
                </a:ext>
              </a:extLst>
            </p:cNvPr>
            <p:cNvSpPr/>
            <p:nvPr/>
          </p:nvSpPr>
          <p:spPr>
            <a:xfrm>
              <a:off x="7120264" y="1809237"/>
              <a:ext cx="147638" cy="16188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3000"/>
              </a:scheme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1E8577-2581-4B2D-8208-9DD3E53CF565}"/>
                </a:ext>
              </a:extLst>
            </p:cNvPr>
            <p:cNvSpPr txBox="1"/>
            <p:nvPr/>
          </p:nvSpPr>
          <p:spPr>
            <a:xfrm>
              <a:off x="7050708" y="1813234"/>
              <a:ext cx="29258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1600 </a:t>
              </a:r>
              <a:r>
                <a:rPr lang="en-US" altLang="ko-KR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kg</a:t>
              </a:r>
            </a:p>
            <a:p>
              <a:r>
                <a:rPr lang="en-US" altLang="ko-KR" sz="200" dirty="0">
                  <a:solidFill>
                    <a:srgbClr val="0070C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24</a:t>
              </a:r>
              <a:r>
                <a:rPr lang="en-US" altLang="ko-KR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</a:t>
              </a:r>
              <a:r>
                <a:rPr lang="ko-KR" altLang="en-US" sz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06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4CC1FB9-5062-4318-8459-FBD6427F5721}"/>
              </a:ext>
            </a:extLst>
          </p:cNvPr>
          <p:cNvGrpSpPr/>
          <p:nvPr/>
        </p:nvGrpSpPr>
        <p:grpSpPr>
          <a:xfrm>
            <a:off x="6166272" y="1046929"/>
            <a:ext cx="11442231" cy="4968000"/>
            <a:chOff x="170669" y="1146383"/>
            <a:chExt cx="11442231" cy="4968000"/>
          </a:xfrm>
        </p:grpSpPr>
        <p:sp>
          <p:nvSpPr>
            <p:cNvPr id="11" name="화살표: 왼쪽 10">
              <a:extLst>
                <a:ext uri="{FF2B5EF4-FFF2-40B4-BE49-F238E27FC236}">
                  <a16:creationId xmlns:a16="http://schemas.microsoft.com/office/drawing/2014/main" id="{BA89DCB8-4B1A-450A-AF23-53050A9F266B}"/>
                </a:ext>
              </a:extLst>
            </p:cNvPr>
            <p:cNvSpPr/>
            <p:nvPr/>
          </p:nvSpPr>
          <p:spPr>
            <a:xfrm rot="10800000">
              <a:off x="11244293" y="3585210"/>
              <a:ext cx="368607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39C7C7-60D0-443E-B807-D0CD9B0E60D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69" y="1146383"/>
              <a:ext cx="5760088" cy="4968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13290C-8E6B-4140-90D3-77DD6D5B3E38}"/>
                </a:ext>
              </a:extLst>
            </p:cNvPr>
            <p:cNvGrpSpPr/>
            <p:nvPr/>
          </p:nvGrpSpPr>
          <p:grpSpPr>
            <a:xfrm rot="120000">
              <a:off x="3869226" y="2839455"/>
              <a:ext cx="576360" cy="361644"/>
              <a:chOff x="3852862" y="3105149"/>
              <a:chExt cx="1036637" cy="57600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62131-8630-4D82-B922-DEAF16828012}"/>
                  </a:ext>
                </a:extLst>
              </p:cNvPr>
              <p:cNvSpPr txBox="1"/>
              <p:nvPr/>
            </p:nvSpPr>
            <p:spPr>
              <a:xfrm>
                <a:off x="3852862" y="3105149"/>
                <a:ext cx="1036637" cy="576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BC1B3AD-1FC7-4270-8EF5-DEF5C8DB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71321" y="3319779"/>
                <a:ext cx="362235" cy="4571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9F83BB9-92F6-4100-A7D6-F58170A45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224" y="3406140"/>
                <a:ext cx="391152" cy="45719"/>
              </a:xfrm>
              <a:prstGeom prst="rect">
                <a:avLst/>
              </a:prstGeom>
            </p:spPr>
          </p:pic>
        </p:grpSp>
        <p:sp>
          <p:nvSpPr>
            <p:cNvPr id="14" name="화살표: 왼쪽 13">
              <a:extLst>
                <a:ext uri="{FF2B5EF4-FFF2-40B4-BE49-F238E27FC236}">
                  <a16:creationId xmlns:a16="http://schemas.microsoft.com/office/drawing/2014/main" id="{9EA00368-58B6-4EE1-AA09-FB3971E5688E}"/>
                </a:ext>
              </a:extLst>
            </p:cNvPr>
            <p:cNvSpPr/>
            <p:nvPr/>
          </p:nvSpPr>
          <p:spPr>
            <a:xfrm>
              <a:off x="318630" y="5466149"/>
              <a:ext cx="375708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02E46E6-0D74-4FE6-896E-6DB3EADBF9EF}"/>
              </a:ext>
            </a:extLst>
          </p:cNvPr>
          <p:cNvGrpSpPr/>
          <p:nvPr/>
        </p:nvGrpSpPr>
        <p:grpSpPr>
          <a:xfrm>
            <a:off x="256769" y="1046929"/>
            <a:ext cx="5760089" cy="4968000"/>
            <a:chOff x="3215430" y="621417"/>
            <a:chExt cx="5760089" cy="496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47BC6C-B584-48CA-A6AD-E1F328E7EF7D}"/>
                </a:ext>
              </a:extLst>
            </p:cNvPr>
            <p:cNvSpPr/>
            <p:nvPr/>
          </p:nvSpPr>
          <p:spPr>
            <a:xfrm>
              <a:off x="3215430" y="621417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A382ED-B324-49B2-B19D-790616BB19A9}"/>
                </a:ext>
              </a:extLst>
            </p:cNvPr>
            <p:cNvGrpSpPr/>
            <p:nvPr/>
          </p:nvGrpSpPr>
          <p:grpSpPr>
            <a:xfrm>
              <a:off x="5230897" y="2139327"/>
              <a:ext cx="1878569" cy="1841834"/>
              <a:chOff x="6549151" y="2021505"/>
              <a:chExt cx="1878569" cy="184183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3646C31-573F-4F24-9678-A69AC65AAAAF}"/>
                  </a:ext>
                </a:extLst>
              </p:cNvPr>
              <p:cNvGrpSpPr/>
              <p:nvPr/>
            </p:nvGrpSpPr>
            <p:grpSpPr>
              <a:xfrm>
                <a:off x="6549151" y="2021505"/>
                <a:ext cx="1878569" cy="1841834"/>
                <a:chOff x="6549151" y="2021529"/>
                <a:chExt cx="2049702" cy="193134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AC25985-E9FC-48B7-A14C-CC9000AF5A04}"/>
                    </a:ext>
                  </a:extLst>
                </p:cNvPr>
                <p:cNvGrpSpPr/>
                <p:nvPr/>
              </p:nvGrpSpPr>
              <p:grpSpPr>
                <a:xfrm>
                  <a:off x="6549151" y="2021529"/>
                  <a:ext cx="2049702" cy="1931345"/>
                  <a:chOff x="4838700" y="1598709"/>
                  <a:chExt cx="2552700" cy="1973166"/>
                </a:xfrm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63DFD7E5-3D6C-4911-AFB1-8ED6B3F80687}"/>
                      </a:ext>
                    </a:extLst>
                  </p:cNvPr>
                  <p:cNvSpPr/>
                  <p:nvPr/>
                </p:nvSpPr>
                <p:spPr>
                  <a:xfrm>
                    <a:off x="4838700" y="1602282"/>
                    <a:ext cx="2552700" cy="1969593"/>
                  </a:xfrm>
                  <a:custGeom>
                    <a:avLst/>
                    <a:gdLst>
                      <a:gd name="connsiteX0" fmla="*/ 66667 w 2552700"/>
                      <a:gd name="connsiteY0" fmla="*/ 0 h 1604780"/>
                      <a:gd name="connsiteX1" fmla="*/ 2486033 w 2552700"/>
                      <a:gd name="connsiteY1" fmla="*/ 0 h 1604780"/>
                      <a:gd name="connsiteX2" fmla="*/ 2552700 w 2552700"/>
                      <a:gd name="connsiteY2" fmla="*/ 66667 h 1604780"/>
                      <a:gd name="connsiteX3" fmla="*/ 2552700 w 2552700"/>
                      <a:gd name="connsiteY3" fmla="*/ 1604780 h 1604780"/>
                      <a:gd name="connsiteX4" fmla="*/ 0 w 2552700"/>
                      <a:gd name="connsiteY4" fmla="*/ 1604780 h 1604780"/>
                      <a:gd name="connsiteX5" fmla="*/ 0 w 2552700"/>
                      <a:gd name="connsiteY5" fmla="*/ 66667 h 1604780"/>
                      <a:gd name="connsiteX6" fmla="*/ 66667 w 2552700"/>
                      <a:gd name="connsiteY6" fmla="*/ 0 h 160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2700" h="1604780">
                        <a:moveTo>
                          <a:pt x="66667" y="0"/>
                        </a:moveTo>
                        <a:lnTo>
                          <a:pt x="2486033" y="0"/>
                        </a:lnTo>
                        <a:cubicBezTo>
                          <a:pt x="2522852" y="0"/>
                          <a:pt x="2552700" y="29848"/>
                          <a:pt x="2552700" y="66667"/>
                        </a:cubicBezTo>
                        <a:lnTo>
                          <a:pt x="2552700" y="1604780"/>
                        </a:lnTo>
                        <a:lnTo>
                          <a:pt x="0" y="1604780"/>
                        </a:lnTo>
                        <a:lnTo>
                          <a:pt x="0" y="66667"/>
                        </a:lnTo>
                        <a:cubicBezTo>
                          <a:pt x="0" y="29848"/>
                          <a:pt x="29848" y="0"/>
                          <a:pt x="66667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C7E73AC1-E0B1-43BA-88BD-F807B89AC537}"/>
                      </a:ext>
                    </a:extLst>
                  </p:cNvPr>
                  <p:cNvSpPr/>
                  <p:nvPr/>
                </p:nvSpPr>
                <p:spPr>
                  <a:xfrm>
                    <a:off x="4895850" y="1847850"/>
                    <a:ext cx="2441958" cy="1646549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6B8CF4-AA29-4687-B5A0-67E1BB6B45C7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320" y="1598709"/>
                    <a:ext cx="896926" cy="2967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effectLst>
                          <a:glow rad="63500">
                            <a:schemeClr val="bg1">
                              <a:lumMod val="75000"/>
                              <a:alpha val="40000"/>
                            </a:schemeClr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Menu</a:t>
                    </a:r>
                    <a:endPara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DC6F34D-3AEB-454B-8B78-5FC37F27CA68}"/>
                    </a:ext>
                  </a:extLst>
                </p:cNvPr>
                <p:cNvSpPr/>
                <p:nvPr/>
              </p:nvSpPr>
              <p:spPr>
                <a:xfrm>
                  <a:off x="6673889" y="2390307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C83498-17F9-4737-AB92-ADF76B7024B2}"/>
                    </a:ext>
                  </a:extLst>
                </p:cNvPr>
                <p:cNvSpPr/>
                <p:nvPr/>
              </p:nvSpPr>
              <p:spPr>
                <a:xfrm>
                  <a:off x="6673887" y="2888773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B1FC4581-2BA8-47AB-9671-93B8444A04F3}"/>
                    </a:ext>
                  </a:extLst>
                </p:cNvPr>
                <p:cNvSpPr/>
                <p:nvPr/>
              </p:nvSpPr>
              <p:spPr>
                <a:xfrm>
                  <a:off x="6673886" y="3396918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A1DB93-9FFB-4AFD-BFC3-A8288028BE3C}"/>
                  </a:ext>
                </a:extLst>
              </p:cNvPr>
              <p:cNvSpPr txBox="1"/>
              <p:nvPr/>
            </p:nvSpPr>
            <p:spPr>
              <a:xfrm>
                <a:off x="7039477" y="2406253"/>
                <a:ext cx="11201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계속하기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6153DD-9307-4E78-A912-D0056337ADFF}"/>
                  </a:ext>
                </a:extLst>
              </p:cNvPr>
              <p:cNvSpPr txBox="1"/>
              <p:nvPr/>
            </p:nvSpPr>
            <p:spPr>
              <a:xfrm>
                <a:off x="7218618" y="2868900"/>
                <a:ext cx="5951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옵션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91FCCD-0248-4673-8B73-25B4C4C0B3C4}"/>
                  </a:ext>
                </a:extLst>
              </p:cNvPr>
              <p:cNvSpPr txBox="1"/>
              <p:nvPr/>
            </p:nvSpPr>
            <p:spPr>
              <a:xfrm>
                <a:off x="7116518" y="3373842"/>
                <a:ext cx="7993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나가기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6A7C94-2F4F-4CE4-9240-2405BB1233F2}"/>
              </a:ext>
            </a:extLst>
          </p:cNvPr>
          <p:cNvGrpSpPr/>
          <p:nvPr/>
        </p:nvGrpSpPr>
        <p:grpSpPr>
          <a:xfrm>
            <a:off x="6175144" y="1052606"/>
            <a:ext cx="5760089" cy="4968000"/>
            <a:chOff x="3215430" y="621417"/>
            <a:chExt cx="5760089" cy="4968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08CB24-7E3D-4534-ABDC-09E5E10DFCB3}"/>
                </a:ext>
              </a:extLst>
            </p:cNvPr>
            <p:cNvSpPr/>
            <p:nvPr/>
          </p:nvSpPr>
          <p:spPr>
            <a:xfrm>
              <a:off x="3215430" y="621417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BD3F5D5-AEAA-4F89-9A71-918DE0E9982F}"/>
                </a:ext>
              </a:extLst>
            </p:cNvPr>
            <p:cNvGrpSpPr/>
            <p:nvPr/>
          </p:nvGrpSpPr>
          <p:grpSpPr>
            <a:xfrm>
              <a:off x="5230897" y="2139327"/>
              <a:ext cx="1878569" cy="1841834"/>
              <a:chOff x="6549151" y="2021505"/>
              <a:chExt cx="1878569" cy="184183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1DF376B-0261-4DE6-AF61-97E6DA4F4DAF}"/>
                  </a:ext>
                </a:extLst>
              </p:cNvPr>
              <p:cNvGrpSpPr/>
              <p:nvPr/>
            </p:nvGrpSpPr>
            <p:grpSpPr>
              <a:xfrm>
                <a:off x="6549151" y="2021505"/>
                <a:ext cx="1878569" cy="1841834"/>
                <a:chOff x="6549151" y="2021529"/>
                <a:chExt cx="2049702" cy="1931345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1C019C85-0686-4724-9559-B531F19096BC}"/>
                    </a:ext>
                  </a:extLst>
                </p:cNvPr>
                <p:cNvGrpSpPr/>
                <p:nvPr/>
              </p:nvGrpSpPr>
              <p:grpSpPr>
                <a:xfrm>
                  <a:off x="6549151" y="2021529"/>
                  <a:ext cx="2049702" cy="1931345"/>
                  <a:chOff x="4838700" y="1598709"/>
                  <a:chExt cx="2552700" cy="1973166"/>
                </a:xfrm>
              </p:grpSpPr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5D6743CF-E466-43D3-9015-811D16B97D80}"/>
                      </a:ext>
                    </a:extLst>
                  </p:cNvPr>
                  <p:cNvSpPr/>
                  <p:nvPr/>
                </p:nvSpPr>
                <p:spPr>
                  <a:xfrm>
                    <a:off x="4838700" y="1602282"/>
                    <a:ext cx="2552700" cy="1969593"/>
                  </a:xfrm>
                  <a:custGeom>
                    <a:avLst/>
                    <a:gdLst>
                      <a:gd name="connsiteX0" fmla="*/ 66667 w 2552700"/>
                      <a:gd name="connsiteY0" fmla="*/ 0 h 1604780"/>
                      <a:gd name="connsiteX1" fmla="*/ 2486033 w 2552700"/>
                      <a:gd name="connsiteY1" fmla="*/ 0 h 1604780"/>
                      <a:gd name="connsiteX2" fmla="*/ 2552700 w 2552700"/>
                      <a:gd name="connsiteY2" fmla="*/ 66667 h 1604780"/>
                      <a:gd name="connsiteX3" fmla="*/ 2552700 w 2552700"/>
                      <a:gd name="connsiteY3" fmla="*/ 1604780 h 1604780"/>
                      <a:gd name="connsiteX4" fmla="*/ 0 w 2552700"/>
                      <a:gd name="connsiteY4" fmla="*/ 1604780 h 1604780"/>
                      <a:gd name="connsiteX5" fmla="*/ 0 w 2552700"/>
                      <a:gd name="connsiteY5" fmla="*/ 66667 h 1604780"/>
                      <a:gd name="connsiteX6" fmla="*/ 66667 w 2552700"/>
                      <a:gd name="connsiteY6" fmla="*/ 0 h 160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52700" h="1604780">
                        <a:moveTo>
                          <a:pt x="66667" y="0"/>
                        </a:moveTo>
                        <a:lnTo>
                          <a:pt x="2486033" y="0"/>
                        </a:lnTo>
                        <a:cubicBezTo>
                          <a:pt x="2522852" y="0"/>
                          <a:pt x="2552700" y="29848"/>
                          <a:pt x="2552700" y="66667"/>
                        </a:cubicBezTo>
                        <a:lnTo>
                          <a:pt x="2552700" y="1604780"/>
                        </a:lnTo>
                        <a:lnTo>
                          <a:pt x="0" y="1604780"/>
                        </a:lnTo>
                        <a:lnTo>
                          <a:pt x="0" y="66667"/>
                        </a:lnTo>
                        <a:cubicBezTo>
                          <a:pt x="0" y="29848"/>
                          <a:pt x="29848" y="0"/>
                          <a:pt x="66667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4369EF6C-6B74-44B9-B352-54E8F44A621A}"/>
                      </a:ext>
                    </a:extLst>
                  </p:cNvPr>
                  <p:cNvSpPr/>
                  <p:nvPr/>
                </p:nvSpPr>
                <p:spPr>
                  <a:xfrm>
                    <a:off x="4895850" y="1847850"/>
                    <a:ext cx="2441958" cy="1646549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95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6D171F1-D44C-41A8-A4E5-61D481626A9C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320" y="1598709"/>
                    <a:ext cx="896926" cy="2967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effectLst>
                          <a:glow rad="63500">
                            <a:schemeClr val="bg1">
                              <a:lumMod val="75000"/>
                              <a:alpha val="40000"/>
                            </a:schemeClr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Menu</a:t>
                    </a:r>
                    <a:endPara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746BD35-1DC2-4DD3-9D56-65BA665CFF45}"/>
                    </a:ext>
                  </a:extLst>
                </p:cNvPr>
                <p:cNvSpPr/>
                <p:nvPr/>
              </p:nvSpPr>
              <p:spPr>
                <a:xfrm>
                  <a:off x="6673889" y="2390307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5CAADF7-9804-4B33-9BE7-94F63B87F93D}"/>
                    </a:ext>
                  </a:extLst>
                </p:cNvPr>
                <p:cNvSpPr/>
                <p:nvPr/>
              </p:nvSpPr>
              <p:spPr>
                <a:xfrm>
                  <a:off x="6673887" y="2888773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E40A97B-2D9A-43CC-B3B6-1604DA57C97F}"/>
                    </a:ext>
                  </a:extLst>
                </p:cNvPr>
                <p:cNvSpPr/>
                <p:nvPr/>
              </p:nvSpPr>
              <p:spPr>
                <a:xfrm>
                  <a:off x="6673886" y="3396918"/>
                  <a:ext cx="1800225" cy="38154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753967-249D-4DA6-9F29-37EA59532819}"/>
                  </a:ext>
                </a:extLst>
              </p:cNvPr>
              <p:cNvSpPr txBox="1"/>
              <p:nvPr/>
            </p:nvSpPr>
            <p:spPr>
              <a:xfrm>
                <a:off x="7039477" y="2406253"/>
                <a:ext cx="11201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계속하기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25BBFA-6FE5-453D-A3CF-C620BAEDB3B3}"/>
                  </a:ext>
                </a:extLst>
              </p:cNvPr>
              <p:cNvSpPr txBox="1"/>
              <p:nvPr/>
            </p:nvSpPr>
            <p:spPr>
              <a:xfrm>
                <a:off x="7218618" y="2868900"/>
                <a:ext cx="5951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옵션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A1E6A-889B-48AA-9FC5-23E94E41916C}"/>
                  </a:ext>
                </a:extLst>
              </p:cNvPr>
              <p:cNvSpPr txBox="1"/>
              <p:nvPr/>
            </p:nvSpPr>
            <p:spPr>
              <a:xfrm>
                <a:off x="7116518" y="3373842"/>
                <a:ext cx="7993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나가기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EEEEE7-0EE3-4CA0-9AAD-A304164CFDBD}"/>
              </a:ext>
            </a:extLst>
          </p:cNvPr>
          <p:cNvSpPr txBox="1"/>
          <p:nvPr/>
        </p:nvSpPr>
        <p:spPr>
          <a:xfrm>
            <a:off x="2028825" y="2390775"/>
            <a:ext cx="2400300" cy="22288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72A25EB-14E2-40CC-BC49-F7AA9037A2F7}"/>
              </a:ext>
            </a:extLst>
          </p:cNvPr>
          <p:cNvCxnSpPr>
            <a:stCxn id="2" idx="3"/>
          </p:cNvCxnSpPr>
          <p:nvPr/>
        </p:nvCxnSpPr>
        <p:spPr>
          <a:xfrm flipV="1">
            <a:off x="4429125" y="3501116"/>
            <a:ext cx="552450" cy="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95F5AD-53C4-4D23-8ECD-2D48604AFA23}"/>
              </a:ext>
            </a:extLst>
          </p:cNvPr>
          <p:cNvSpPr txBox="1"/>
          <p:nvPr/>
        </p:nvSpPr>
        <p:spPr>
          <a:xfrm>
            <a:off x="5024013" y="3104130"/>
            <a:ext cx="197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Esc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메뉴 화면이 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BA3D-3961-45D9-A01D-AA9E7C3E5BBA}"/>
              </a:ext>
            </a:extLst>
          </p:cNvPr>
          <p:cNvSpPr txBox="1"/>
          <p:nvPr/>
        </p:nvSpPr>
        <p:spPr>
          <a:xfrm>
            <a:off x="2314294" y="3391889"/>
            <a:ext cx="1736686" cy="43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33D69C-F29F-4E45-84A0-0CABA4041C72}"/>
              </a:ext>
            </a:extLst>
          </p:cNvPr>
          <p:cNvCxnSpPr>
            <a:stCxn id="7" idx="3"/>
          </p:cNvCxnSpPr>
          <p:nvPr/>
        </p:nvCxnSpPr>
        <p:spPr>
          <a:xfrm>
            <a:off x="4050980" y="3607527"/>
            <a:ext cx="473422" cy="638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218C17-D571-4B8A-A02B-D2AB6A278115}"/>
              </a:ext>
            </a:extLst>
          </p:cNvPr>
          <p:cNvSpPr txBox="1"/>
          <p:nvPr/>
        </p:nvSpPr>
        <p:spPr>
          <a:xfrm>
            <a:off x="4653013" y="4064089"/>
            <a:ext cx="234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옵션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효과음 끄고 </a:t>
            </a:r>
            <a:r>
              <a:rPr lang="ko-KR" altLang="en-US" dirty="0" err="1">
                <a:solidFill>
                  <a:srgbClr val="FF0000"/>
                </a:solidFill>
              </a:rPr>
              <a:t>켤수있는</a:t>
            </a:r>
            <a:r>
              <a:rPr lang="ko-KR" altLang="en-US" dirty="0">
                <a:solidFill>
                  <a:srgbClr val="FF0000"/>
                </a:solidFill>
              </a:rPr>
              <a:t> 창을 띄움</a:t>
            </a:r>
          </a:p>
        </p:txBody>
      </p:sp>
    </p:spTree>
    <p:extLst>
      <p:ext uri="{BB962C8B-B14F-4D97-AF65-F5344CB8AC3E}">
        <p14:creationId xmlns:p14="http://schemas.microsoft.com/office/powerpoint/2010/main" val="307214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679FFE-7446-4564-A547-2D5109FBD742}"/>
              </a:ext>
            </a:extLst>
          </p:cNvPr>
          <p:cNvGrpSpPr/>
          <p:nvPr/>
        </p:nvGrpSpPr>
        <p:grpSpPr>
          <a:xfrm>
            <a:off x="172723" y="943412"/>
            <a:ext cx="5760089" cy="4968000"/>
            <a:chOff x="3052767" y="724166"/>
            <a:chExt cx="5760089" cy="496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8F7BE1-DAF5-4B96-980B-D9CEC71EA56D}"/>
                </a:ext>
              </a:extLst>
            </p:cNvPr>
            <p:cNvSpPr/>
            <p:nvPr/>
          </p:nvSpPr>
          <p:spPr>
            <a:xfrm>
              <a:off x="3052767" y="724166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F1D66DE-64A6-4BB9-92AA-CF41C0AADB68}"/>
                </a:ext>
              </a:extLst>
            </p:cNvPr>
            <p:cNvGrpSpPr/>
            <p:nvPr/>
          </p:nvGrpSpPr>
          <p:grpSpPr>
            <a:xfrm>
              <a:off x="5028426" y="2406862"/>
              <a:ext cx="2321699" cy="1302570"/>
              <a:chOff x="4485501" y="2340187"/>
              <a:chExt cx="2321699" cy="130257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A0B5E3E-1866-4125-B169-CB21ADE2669C}"/>
                  </a:ext>
                </a:extLst>
              </p:cNvPr>
              <p:cNvGrpSpPr/>
              <p:nvPr/>
            </p:nvGrpSpPr>
            <p:grpSpPr>
              <a:xfrm>
                <a:off x="4485501" y="2340187"/>
                <a:ext cx="2321699" cy="1302570"/>
                <a:chOff x="4838699" y="1602282"/>
                <a:chExt cx="2552700" cy="1969593"/>
              </a:xfrm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EAC38575-96FE-4056-81CF-008D65A91B84}"/>
                    </a:ext>
                  </a:extLst>
                </p:cNvPr>
                <p:cNvSpPr/>
                <p:nvPr/>
              </p:nvSpPr>
              <p:spPr>
                <a:xfrm>
                  <a:off x="4838699" y="1602282"/>
                  <a:ext cx="2552700" cy="1969593"/>
                </a:xfrm>
                <a:custGeom>
                  <a:avLst/>
                  <a:gdLst>
                    <a:gd name="connsiteX0" fmla="*/ 66667 w 2552700"/>
                    <a:gd name="connsiteY0" fmla="*/ 0 h 1604780"/>
                    <a:gd name="connsiteX1" fmla="*/ 2486033 w 2552700"/>
                    <a:gd name="connsiteY1" fmla="*/ 0 h 1604780"/>
                    <a:gd name="connsiteX2" fmla="*/ 2552700 w 2552700"/>
                    <a:gd name="connsiteY2" fmla="*/ 66667 h 1604780"/>
                    <a:gd name="connsiteX3" fmla="*/ 2552700 w 2552700"/>
                    <a:gd name="connsiteY3" fmla="*/ 1604780 h 1604780"/>
                    <a:gd name="connsiteX4" fmla="*/ 0 w 2552700"/>
                    <a:gd name="connsiteY4" fmla="*/ 1604780 h 1604780"/>
                    <a:gd name="connsiteX5" fmla="*/ 0 w 2552700"/>
                    <a:gd name="connsiteY5" fmla="*/ 66667 h 1604780"/>
                    <a:gd name="connsiteX6" fmla="*/ 66667 w 2552700"/>
                    <a:gd name="connsiteY6" fmla="*/ 0 h 160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700" h="1604780">
                      <a:moveTo>
                        <a:pt x="66667" y="0"/>
                      </a:moveTo>
                      <a:lnTo>
                        <a:pt x="2486033" y="0"/>
                      </a:lnTo>
                      <a:cubicBezTo>
                        <a:pt x="2522852" y="0"/>
                        <a:pt x="2552700" y="29848"/>
                        <a:pt x="2552700" y="66667"/>
                      </a:cubicBezTo>
                      <a:lnTo>
                        <a:pt x="2552700" y="1604780"/>
                      </a:lnTo>
                      <a:lnTo>
                        <a:pt x="0" y="1604780"/>
                      </a:lnTo>
                      <a:lnTo>
                        <a:pt x="0" y="66667"/>
                      </a:lnTo>
                      <a:cubicBezTo>
                        <a:pt x="0" y="29848"/>
                        <a:pt x="29848" y="0"/>
                        <a:pt x="66667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8938432-401E-4DF1-BEB6-8BA2B75141EB}"/>
                    </a:ext>
                  </a:extLst>
                </p:cNvPr>
                <p:cNvSpPr/>
                <p:nvPr/>
              </p:nvSpPr>
              <p:spPr>
                <a:xfrm>
                  <a:off x="4895850" y="2010143"/>
                  <a:ext cx="2441958" cy="148425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EE92E5-378C-4AD8-A04C-F0FC7C392296}"/>
                    </a:ext>
                  </a:extLst>
                </p:cNvPr>
                <p:cNvSpPr txBox="1"/>
                <p:nvPr/>
              </p:nvSpPr>
              <p:spPr>
                <a:xfrm>
                  <a:off x="5865689" y="1602282"/>
                  <a:ext cx="652460" cy="2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옵션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234802-A69C-4DB7-8FBD-9197EB652C00}"/>
                  </a:ext>
                </a:extLst>
              </p:cNvPr>
              <p:cNvSpPr txBox="1"/>
              <p:nvPr/>
            </p:nvSpPr>
            <p:spPr>
              <a:xfrm>
                <a:off x="4630804" y="3083738"/>
                <a:ext cx="9576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버튼 효과음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ED06D04-DB0D-430E-9464-AA99F8FBE80C}"/>
                  </a:ext>
                </a:extLst>
              </p:cNvPr>
              <p:cNvGrpSpPr/>
              <p:nvPr/>
            </p:nvGrpSpPr>
            <p:grpSpPr>
              <a:xfrm>
                <a:off x="4567774" y="2618064"/>
                <a:ext cx="1078576" cy="270733"/>
                <a:chOff x="3607221" y="3799280"/>
                <a:chExt cx="1292619" cy="336018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FCF32C-5045-44C4-A971-4F4592BA36F9}"/>
                    </a:ext>
                  </a:extLst>
                </p:cNvPr>
                <p:cNvCxnSpPr/>
                <p:nvPr/>
              </p:nvCxnSpPr>
              <p:spPr>
                <a:xfrm>
                  <a:off x="3607221" y="4135298"/>
                  <a:ext cx="1292619" cy="0"/>
                </a:xfrm>
                <a:prstGeom prst="line">
                  <a:avLst/>
                </a:prstGeom>
                <a:ln w="28575" cap="sq">
                  <a:solidFill>
                    <a:schemeClr val="bg1">
                      <a:alpha val="25000"/>
                    </a:schemeClr>
                  </a:solidFill>
                </a:ln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A82A61-DF69-4B48-B4D4-2F7F63D21780}"/>
                    </a:ext>
                  </a:extLst>
                </p:cNvPr>
                <p:cNvSpPr txBox="1"/>
                <p:nvPr/>
              </p:nvSpPr>
              <p:spPr>
                <a:xfrm>
                  <a:off x="3906125" y="3799280"/>
                  <a:ext cx="7606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사운드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B5206DC-94F4-4B66-A1C2-7497CE50F0C0}"/>
                  </a:ext>
                </a:extLst>
              </p:cNvPr>
              <p:cNvGrpSpPr/>
              <p:nvPr/>
            </p:nvGrpSpPr>
            <p:grpSpPr>
              <a:xfrm>
                <a:off x="6002996" y="3100720"/>
                <a:ext cx="267177" cy="199073"/>
                <a:chOff x="5823579" y="436721"/>
                <a:chExt cx="703943" cy="470987"/>
              </a:xfrm>
              <a:solidFill>
                <a:schemeClr val="bg1"/>
              </a:solidFill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7A230F16-358A-4FDC-B895-C9CE95CA35CB}"/>
                    </a:ext>
                  </a:extLst>
                </p:cNvPr>
                <p:cNvSpPr/>
                <p:nvPr/>
              </p:nvSpPr>
              <p:spPr>
                <a:xfrm>
                  <a:off x="5823579" y="436721"/>
                  <a:ext cx="466897" cy="470987"/>
                </a:xfrm>
                <a:custGeom>
                  <a:avLst/>
                  <a:gdLst>
                    <a:gd name="connsiteX0" fmla="*/ 417556 w 466897"/>
                    <a:gd name="connsiteY0" fmla="*/ 0 h 470987"/>
                    <a:gd name="connsiteX1" fmla="*/ 435901 w 466897"/>
                    <a:gd name="connsiteY1" fmla="*/ 0 h 470987"/>
                    <a:gd name="connsiteX2" fmla="*/ 466897 w 466897"/>
                    <a:gd name="connsiteY2" fmla="*/ 30996 h 470987"/>
                    <a:gd name="connsiteX3" fmla="*/ 466897 w 466897"/>
                    <a:gd name="connsiteY3" fmla="*/ 439991 h 470987"/>
                    <a:gd name="connsiteX4" fmla="*/ 435901 w 466897"/>
                    <a:gd name="connsiteY4" fmla="*/ 470987 h 470987"/>
                    <a:gd name="connsiteX5" fmla="*/ 423142 w 466897"/>
                    <a:gd name="connsiteY5" fmla="*/ 470987 h 470987"/>
                    <a:gd name="connsiteX6" fmla="*/ 208958 w 466897"/>
                    <a:gd name="connsiteY6" fmla="*/ 379494 h 470987"/>
                    <a:gd name="connsiteX7" fmla="*/ 25560 w 466897"/>
                    <a:gd name="connsiteY7" fmla="*/ 379494 h 470987"/>
                    <a:gd name="connsiteX8" fmla="*/ 0 w 466897"/>
                    <a:gd name="connsiteY8" fmla="*/ 353934 h 470987"/>
                    <a:gd name="connsiteX9" fmla="*/ 0 w 466897"/>
                    <a:gd name="connsiteY9" fmla="*/ 117054 h 470987"/>
                    <a:gd name="connsiteX10" fmla="*/ 25560 w 466897"/>
                    <a:gd name="connsiteY10" fmla="*/ 91494 h 470987"/>
                    <a:gd name="connsiteX11" fmla="*/ 203369 w 466897"/>
                    <a:gd name="connsiteY11" fmla="*/ 91494 h 470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6897" h="470987">
                      <a:moveTo>
                        <a:pt x="417556" y="0"/>
                      </a:moveTo>
                      <a:lnTo>
                        <a:pt x="435901" y="0"/>
                      </a:lnTo>
                      <a:cubicBezTo>
                        <a:pt x="453020" y="0"/>
                        <a:pt x="466897" y="13877"/>
                        <a:pt x="466897" y="30996"/>
                      </a:cubicBezTo>
                      <a:lnTo>
                        <a:pt x="466897" y="439991"/>
                      </a:lnTo>
                      <a:cubicBezTo>
                        <a:pt x="466897" y="457110"/>
                        <a:pt x="453020" y="470987"/>
                        <a:pt x="435901" y="470987"/>
                      </a:cubicBezTo>
                      <a:lnTo>
                        <a:pt x="423142" y="470987"/>
                      </a:lnTo>
                      <a:lnTo>
                        <a:pt x="208958" y="379494"/>
                      </a:lnTo>
                      <a:lnTo>
                        <a:pt x="25560" y="379494"/>
                      </a:lnTo>
                      <a:cubicBezTo>
                        <a:pt x="11444" y="379494"/>
                        <a:pt x="0" y="368050"/>
                        <a:pt x="0" y="353934"/>
                      </a:cubicBezTo>
                      <a:lnTo>
                        <a:pt x="0" y="117054"/>
                      </a:lnTo>
                      <a:cubicBezTo>
                        <a:pt x="0" y="102938"/>
                        <a:pt x="11444" y="91494"/>
                        <a:pt x="25560" y="91494"/>
                      </a:cubicBezTo>
                      <a:lnTo>
                        <a:pt x="203369" y="914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5B0D0A4-084A-4A4F-9CAC-15B016A28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377787" y="772461"/>
                  <a:ext cx="113383" cy="132113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78CBEE6B-9861-460A-BA48-50E43E772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68422" y="655554"/>
                  <a:ext cx="159100" cy="4448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F1FE87E-A4DC-4621-B932-9CAE0B3B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280000" flipV="1">
                  <a:off x="6343305" y="485225"/>
                  <a:ext cx="159100" cy="4448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2A30E65-DCB8-48BC-86F1-A0E1BCDDD105}"/>
                  </a:ext>
                </a:extLst>
              </p:cNvPr>
              <p:cNvSpPr/>
              <p:nvPr/>
            </p:nvSpPr>
            <p:spPr>
              <a:xfrm>
                <a:off x="6578458" y="2383438"/>
                <a:ext cx="180000" cy="1800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2FF082C9-94AE-491A-85E5-C3E222A2523E}"/>
                  </a:ext>
                </a:extLst>
              </p:cNvPr>
              <p:cNvGrpSpPr/>
              <p:nvPr/>
            </p:nvGrpSpPr>
            <p:grpSpPr>
              <a:xfrm>
                <a:off x="6596458" y="2403055"/>
                <a:ext cx="144000" cy="144000"/>
                <a:chOff x="7429909" y="2063750"/>
                <a:chExt cx="215081" cy="215081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BEB0AA-82FB-4BF4-89D2-3CC9A76B3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070E0FFB-EE5B-472F-B020-91EFCC45B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8F260C2-5C13-4549-8919-371A797A81D3}"/>
              </a:ext>
            </a:extLst>
          </p:cNvPr>
          <p:cNvGrpSpPr/>
          <p:nvPr/>
        </p:nvGrpSpPr>
        <p:grpSpPr>
          <a:xfrm>
            <a:off x="6259189" y="943412"/>
            <a:ext cx="11442231" cy="4968000"/>
            <a:chOff x="170669" y="1146383"/>
            <a:chExt cx="11442231" cy="4968000"/>
          </a:xfrm>
        </p:grpSpPr>
        <p:sp>
          <p:nvSpPr>
            <p:cNvPr id="80" name="화살표: 왼쪽 79">
              <a:extLst>
                <a:ext uri="{FF2B5EF4-FFF2-40B4-BE49-F238E27FC236}">
                  <a16:creationId xmlns:a16="http://schemas.microsoft.com/office/drawing/2014/main" id="{289D265F-932C-4D01-848C-75013A7DDB68}"/>
                </a:ext>
              </a:extLst>
            </p:cNvPr>
            <p:cNvSpPr/>
            <p:nvPr/>
          </p:nvSpPr>
          <p:spPr>
            <a:xfrm rot="10800000">
              <a:off x="11244293" y="3585210"/>
              <a:ext cx="368607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0E546B4-56FF-4163-9E80-8D8DF9FA42F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69" y="1146383"/>
              <a:ext cx="5760088" cy="4968000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1715222-4761-4345-A52C-471236E6B71A}"/>
                </a:ext>
              </a:extLst>
            </p:cNvPr>
            <p:cNvGrpSpPr/>
            <p:nvPr/>
          </p:nvGrpSpPr>
          <p:grpSpPr>
            <a:xfrm rot="120000">
              <a:off x="3869226" y="2839455"/>
              <a:ext cx="576360" cy="361644"/>
              <a:chOff x="3852862" y="3105149"/>
              <a:chExt cx="1036637" cy="57600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83D1A7-0D66-4EEA-B6F4-523B16858BCA}"/>
                  </a:ext>
                </a:extLst>
              </p:cNvPr>
              <p:cNvSpPr txBox="1"/>
              <p:nvPr/>
            </p:nvSpPr>
            <p:spPr>
              <a:xfrm>
                <a:off x="3852862" y="3105149"/>
                <a:ext cx="1036637" cy="576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F712EA3B-CAD2-4A28-9FFE-CE309684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71321" y="3319779"/>
                <a:ext cx="362235" cy="45719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54EDD29E-352A-4285-AE5D-D0198BBCE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224" y="3406140"/>
                <a:ext cx="391152" cy="45719"/>
              </a:xfrm>
              <a:prstGeom prst="rect">
                <a:avLst/>
              </a:prstGeom>
            </p:spPr>
          </p:pic>
        </p:grpSp>
        <p:sp>
          <p:nvSpPr>
            <p:cNvPr id="83" name="화살표: 왼쪽 82">
              <a:extLst>
                <a:ext uri="{FF2B5EF4-FFF2-40B4-BE49-F238E27FC236}">
                  <a16:creationId xmlns:a16="http://schemas.microsoft.com/office/drawing/2014/main" id="{D89D9215-11FC-4C4D-80F7-C7067095FAC1}"/>
                </a:ext>
              </a:extLst>
            </p:cNvPr>
            <p:cNvSpPr/>
            <p:nvPr/>
          </p:nvSpPr>
          <p:spPr>
            <a:xfrm>
              <a:off x="318630" y="5466149"/>
              <a:ext cx="375708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CB1C2B9-FE68-406B-A18D-6BB81C1BA955}"/>
              </a:ext>
            </a:extLst>
          </p:cNvPr>
          <p:cNvGrpSpPr/>
          <p:nvPr/>
        </p:nvGrpSpPr>
        <p:grpSpPr>
          <a:xfrm>
            <a:off x="6246920" y="943412"/>
            <a:ext cx="5760089" cy="4968000"/>
            <a:chOff x="3052767" y="724166"/>
            <a:chExt cx="5760089" cy="496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22E76F8-0A97-47E4-BDF2-DD9F6A5EB18B}"/>
                </a:ext>
              </a:extLst>
            </p:cNvPr>
            <p:cNvSpPr/>
            <p:nvPr/>
          </p:nvSpPr>
          <p:spPr>
            <a:xfrm>
              <a:off x="3052767" y="724166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39BA4F5-570F-4936-85DE-EE90D4ACACB9}"/>
                </a:ext>
              </a:extLst>
            </p:cNvPr>
            <p:cNvGrpSpPr/>
            <p:nvPr/>
          </p:nvGrpSpPr>
          <p:grpSpPr>
            <a:xfrm>
              <a:off x="5028426" y="2406862"/>
              <a:ext cx="2321699" cy="1302570"/>
              <a:chOff x="4485501" y="2340187"/>
              <a:chExt cx="2321699" cy="130257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A1D5696-AC2B-4EE6-9940-AFD53B40B3EE}"/>
                  </a:ext>
                </a:extLst>
              </p:cNvPr>
              <p:cNvGrpSpPr/>
              <p:nvPr/>
            </p:nvGrpSpPr>
            <p:grpSpPr>
              <a:xfrm>
                <a:off x="4485501" y="2340187"/>
                <a:ext cx="2321699" cy="1302570"/>
                <a:chOff x="4838699" y="1602282"/>
                <a:chExt cx="2552700" cy="1969593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38203D55-8437-4293-B2E1-2A5C5F5D040C}"/>
                    </a:ext>
                  </a:extLst>
                </p:cNvPr>
                <p:cNvSpPr/>
                <p:nvPr/>
              </p:nvSpPr>
              <p:spPr>
                <a:xfrm>
                  <a:off x="4838699" y="1602282"/>
                  <a:ext cx="2552700" cy="1969593"/>
                </a:xfrm>
                <a:custGeom>
                  <a:avLst/>
                  <a:gdLst>
                    <a:gd name="connsiteX0" fmla="*/ 66667 w 2552700"/>
                    <a:gd name="connsiteY0" fmla="*/ 0 h 1604780"/>
                    <a:gd name="connsiteX1" fmla="*/ 2486033 w 2552700"/>
                    <a:gd name="connsiteY1" fmla="*/ 0 h 1604780"/>
                    <a:gd name="connsiteX2" fmla="*/ 2552700 w 2552700"/>
                    <a:gd name="connsiteY2" fmla="*/ 66667 h 1604780"/>
                    <a:gd name="connsiteX3" fmla="*/ 2552700 w 2552700"/>
                    <a:gd name="connsiteY3" fmla="*/ 1604780 h 1604780"/>
                    <a:gd name="connsiteX4" fmla="*/ 0 w 2552700"/>
                    <a:gd name="connsiteY4" fmla="*/ 1604780 h 1604780"/>
                    <a:gd name="connsiteX5" fmla="*/ 0 w 2552700"/>
                    <a:gd name="connsiteY5" fmla="*/ 66667 h 1604780"/>
                    <a:gd name="connsiteX6" fmla="*/ 66667 w 2552700"/>
                    <a:gd name="connsiteY6" fmla="*/ 0 h 160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700" h="1604780">
                      <a:moveTo>
                        <a:pt x="66667" y="0"/>
                      </a:moveTo>
                      <a:lnTo>
                        <a:pt x="2486033" y="0"/>
                      </a:lnTo>
                      <a:cubicBezTo>
                        <a:pt x="2522852" y="0"/>
                        <a:pt x="2552700" y="29848"/>
                        <a:pt x="2552700" y="66667"/>
                      </a:cubicBezTo>
                      <a:lnTo>
                        <a:pt x="2552700" y="1604780"/>
                      </a:lnTo>
                      <a:lnTo>
                        <a:pt x="0" y="1604780"/>
                      </a:lnTo>
                      <a:lnTo>
                        <a:pt x="0" y="66667"/>
                      </a:lnTo>
                      <a:cubicBezTo>
                        <a:pt x="0" y="29848"/>
                        <a:pt x="29848" y="0"/>
                        <a:pt x="66667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9F31D695-44FE-4997-B31F-900B75F3C928}"/>
                    </a:ext>
                  </a:extLst>
                </p:cNvPr>
                <p:cNvSpPr/>
                <p:nvPr/>
              </p:nvSpPr>
              <p:spPr>
                <a:xfrm>
                  <a:off x="4895850" y="2010143"/>
                  <a:ext cx="2441958" cy="148425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A1565F6-79F7-42C1-B2E8-330C6DDD9C53}"/>
                    </a:ext>
                  </a:extLst>
                </p:cNvPr>
                <p:cNvSpPr txBox="1"/>
                <p:nvPr/>
              </p:nvSpPr>
              <p:spPr>
                <a:xfrm>
                  <a:off x="5865689" y="1602282"/>
                  <a:ext cx="652460" cy="2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옵션</a:t>
                  </a: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2C052FD-B4CA-454B-9075-A34C5AAECA72}"/>
                  </a:ext>
                </a:extLst>
              </p:cNvPr>
              <p:cNvSpPr txBox="1"/>
              <p:nvPr/>
            </p:nvSpPr>
            <p:spPr>
              <a:xfrm>
                <a:off x="4630804" y="3083738"/>
                <a:ext cx="9576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버튼 효과음</a:t>
                </a: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43F6E677-AF90-441B-85D3-15A40E1F1587}"/>
                  </a:ext>
                </a:extLst>
              </p:cNvPr>
              <p:cNvGrpSpPr/>
              <p:nvPr/>
            </p:nvGrpSpPr>
            <p:grpSpPr>
              <a:xfrm>
                <a:off x="4567774" y="2618064"/>
                <a:ext cx="1078576" cy="270733"/>
                <a:chOff x="3607221" y="3799280"/>
                <a:chExt cx="1292619" cy="336018"/>
              </a:xfrm>
            </p:grpSpPr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F30D1DD6-9BBF-4A2A-B670-6AFC9529595E}"/>
                    </a:ext>
                  </a:extLst>
                </p:cNvPr>
                <p:cNvCxnSpPr/>
                <p:nvPr/>
              </p:nvCxnSpPr>
              <p:spPr>
                <a:xfrm>
                  <a:off x="3607221" y="4135298"/>
                  <a:ext cx="1292619" cy="0"/>
                </a:xfrm>
                <a:prstGeom prst="line">
                  <a:avLst/>
                </a:prstGeom>
                <a:ln w="28575" cap="sq">
                  <a:solidFill>
                    <a:schemeClr val="bg1">
                      <a:alpha val="25000"/>
                    </a:schemeClr>
                  </a:solidFill>
                </a:ln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121277-0526-4EC6-AC69-45A53FD1F1DF}"/>
                    </a:ext>
                  </a:extLst>
                </p:cNvPr>
                <p:cNvSpPr txBox="1"/>
                <p:nvPr/>
              </p:nvSpPr>
              <p:spPr>
                <a:xfrm>
                  <a:off x="3906125" y="3799280"/>
                  <a:ext cx="7606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사운드</a:t>
                  </a: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3E365228-9EB2-454D-89AA-459B05E30DE3}"/>
                  </a:ext>
                </a:extLst>
              </p:cNvPr>
              <p:cNvGrpSpPr/>
              <p:nvPr/>
            </p:nvGrpSpPr>
            <p:grpSpPr>
              <a:xfrm>
                <a:off x="6002996" y="3100720"/>
                <a:ext cx="267177" cy="199073"/>
                <a:chOff x="5823579" y="436721"/>
                <a:chExt cx="703943" cy="470987"/>
              </a:xfrm>
              <a:solidFill>
                <a:schemeClr val="bg1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7BC2C87A-DE5B-45DB-B8F2-513BA0B83970}"/>
                    </a:ext>
                  </a:extLst>
                </p:cNvPr>
                <p:cNvSpPr/>
                <p:nvPr/>
              </p:nvSpPr>
              <p:spPr>
                <a:xfrm>
                  <a:off x="5823579" y="436721"/>
                  <a:ext cx="466897" cy="470987"/>
                </a:xfrm>
                <a:custGeom>
                  <a:avLst/>
                  <a:gdLst>
                    <a:gd name="connsiteX0" fmla="*/ 417556 w 466897"/>
                    <a:gd name="connsiteY0" fmla="*/ 0 h 470987"/>
                    <a:gd name="connsiteX1" fmla="*/ 435901 w 466897"/>
                    <a:gd name="connsiteY1" fmla="*/ 0 h 470987"/>
                    <a:gd name="connsiteX2" fmla="*/ 466897 w 466897"/>
                    <a:gd name="connsiteY2" fmla="*/ 30996 h 470987"/>
                    <a:gd name="connsiteX3" fmla="*/ 466897 w 466897"/>
                    <a:gd name="connsiteY3" fmla="*/ 439991 h 470987"/>
                    <a:gd name="connsiteX4" fmla="*/ 435901 w 466897"/>
                    <a:gd name="connsiteY4" fmla="*/ 470987 h 470987"/>
                    <a:gd name="connsiteX5" fmla="*/ 423142 w 466897"/>
                    <a:gd name="connsiteY5" fmla="*/ 470987 h 470987"/>
                    <a:gd name="connsiteX6" fmla="*/ 208958 w 466897"/>
                    <a:gd name="connsiteY6" fmla="*/ 379494 h 470987"/>
                    <a:gd name="connsiteX7" fmla="*/ 25560 w 466897"/>
                    <a:gd name="connsiteY7" fmla="*/ 379494 h 470987"/>
                    <a:gd name="connsiteX8" fmla="*/ 0 w 466897"/>
                    <a:gd name="connsiteY8" fmla="*/ 353934 h 470987"/>
                    <a:gd name="connsiteX9" fmla="*/ 0 w 466897"/>
                    <a:gd name="connsiteY9" fmla="*/ 117054 h 470987"/>
                    <a:gd name="connsiteX10" fmla="*/ 25560 w 466897"/>
                    <a:gd name="connsiteY10" fmla="*/ 91494 h 470987"/>
                    <a:gd name="connsiteX11" fmla="*/ 203369 w 466897"/>
                    <a:gd name="connsiteY11" fmla="*/ 91494 h 470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6897" h="470987">
                      <a:moveTo>
                        <a:pt x="417556" y="0"/>
                      </a:moveTo>
                      <a:lnTo>
                        <a:pt x="435901" y="0"/>
                      </a:lnTo>
                      <a:cubicBezTo>
                        <a:pt x="453020" y="0"/>
                        <a:pt x="466897" y="13877"/>
                        <a:pt x="466897" y="30996"/>
                      </a:cubicBezTo>
                      <a:lnTo>
                        <a:pt x="466897" y="439991"/>
                      </a:lnTo>
                      <a:cubicBezTo>
                        <a:pt x="466897" y="457110"/>
                        <a:pt x="453020" y="470987"/>
                        <a:pt x="435901" y="470987"/>
                      </a:cubicBezTo>
                      <a:lnTo>
                        <a:pt x="423142" y="470987"/>
                      </a:lnTo>
                      <a:lnTo>
                        <a:pt x="208958" y="379494"/>
                      </a:lnTo>
                      <a:lnTo>
                        <a:pt x="25560" y="379494"/>
                      </a:lnTo>
                      <a:cubicBezTo>
                        <a:pt x="11444" y="379494"/>
                        <a:pt x="0" y="368050"/>
                        <a:pt x="0" y="353934"/>
                      </a:cubicBezTo>
                      <a:lnTo>
                        <a:pt x="0" y="117054"/>
                      </a:lnTo>
                      <a:cubicBezTo>
                        <a:pt x="0" y="102938"/>
                        <a:pt x="11444" y="91494"/>
                        <a:pt x="25560" y="91494"/>
                      </a:cubicBezTo>
                      <a:lnTo>
                        <a:pt x="203369" y="914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AE09A0BC-5D61-4B2F-9492-1AB717FE3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377787" y="772461"/>
                  <a:ext cx="113383" cy="132113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D85C8776-DC8C-4564-AAC7-16D5D29FF8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68422" y="655554"/>
                  <a:ext cx="159100" cy="4448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5CD810FF-8AAD-469F-A1F2-7D96A54D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280000" flipV="1">
                  <a:off x="6343305" y="485225"/>
                  <a:ext cx="159100" cy="4448"/>
                </a:xfrm>
                <a:prstGeom prst="line">
                  <a:avLst/>
                </a:prstGeom>
                <a:grpFill/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B443D7B5-1C43-466B-9711-025335EAD09D}"/>
                  </a:ext>
                </a:extLst>
              </p:cNvPr>
              <p:cNvSpPr/>
              <p:nvPr/>
            </p:nvSpPr>
            <p:spPr>
              <a:xfrm>
                <a:off x="6578458" y="2383438"/>
                <a:ext cx="180000" cy="1800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6A0192C-EDB7-4336-AFE2-6F521C295DAB}"/>
                  </a:ext>
                </a:extLst>
              </p:cNvPr>
              <p:cNvGrpSpPr/>
              <p:nvPr/>
            </p:nvGrpSpPr>
            <p:grpSpPr>
              <a:xfrm>
                <a:off x="6596458" y="2403055"/>
                <a:ext cx="144000" cy="144000"/>
                <a:chOff x="7429909" y="2063750"/>
                <a:chExt cx="215081" cy="215081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280DBE4-5142-4FE0-90DF-40F99AFE6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04F4169F-E464-4A3F-A82A-4DC754E06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3295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679FFE-7446-4564-A547-2D5109FBD742}"/>
              </a:ext>
            </a:extLst>
          </p:cNvPr>
          <p:cNvGrpSpPr/>
          <p:nvPr/>
        </p:nvGrpSpPr>
        <p:grpSpPr>
          <a:xfrm>
            <a:off x="172723" y="943412"/>
            <a:ext cx="5760089" cy="4968000"/>
            <a:chOff x="3052767" y="724166"/>
            <a:chExt cx="5760089" cy="496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8F7BE1-DAF5-4B96-980B-D9CEC71EA56D}"/>
                </a:ext>
              </a:extLst>
            </p:cNvPr>
            <p:cNvSpPr/>
            <p:nvPr/>
          </p:nvSpPr>
          <p:spPr>
            <a:xfrm>
              <a:off x="3052767" y="724166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F1D66DE-64A6-4BB9-92AA-CF41C0AADB68}"/>
                </a:ext>
              </a:extLst>
            </p:cNvPr>
            <p:cNvGrpSpPr/>
            <p:nvPr/>
          </p:nvGrpSpPr>
          <p:grpSpPr>
            <a:xfrm>
              <a:off x="5028426" y="2406862"/>
              <a:ext cx="2321699" cy="1302570"/>
              <a:chOff x="4485501" y="2340187"/>
              <a:chExt cx="2321699" cy="130257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A0B5E3E-1866-4125-B169-CB21ADE2669C}"/>
                  </a:ext>
                </a:extLst>
              </p:cNvPr>
              <p:cNvGrpSpPr/>
              <p:nvPr/>
            </p:nvGrpSpPr>
            <p:grpSpPr>
              <a:xfrm>
                <a:off x="4485501" y="2340187"/>
                <a:ext cx="2321699" cy="1302570"/>
                <a:chOff x="4838699" y="1602282"/>
                <a:chExt cx="2552700" cy="1969593"/>
              </a:xfrm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EAC38575-96FE-4056-81CF-008D65A91B84}"/>
                    </a:ext>
                  </a:extLst>
                </p:cNvPr>
                <p:cNvSpPr/>
                <p:nvPr/>
              </p:nvSpPr>
              <p:spPr>
                <a:xfrm>
                  <a:off x="4838699" y="1602282"/>
                  <a:ext cx="2552700" cy="1969593"/>
                </a:xfrm>
                <a:custGeom>
                  <a:avLst/>
                  <a:gdLst>
                    <a:gd name="connsiteX0" fmla="*/ 66667 w 2552700"/>
                    <a:gd name="connsiteY0" fmla="*/ 0 h 1604780"/>
                    <a:gd name="connsiteX1" fmla="*/ 2486033 w 2552700"/>
                    <a:gd name="connsiteY1" fmla="*/ 0 h 1604780"/>
                    <a:gd name="connsiteX2" fmla="*/ 2552700 w 2552700"/>
                    <a:gd name="connsiteY2" fmla="*/ 66667 h 1604780"/>
                    <a:gd name="connsiteX3" fmla="*/ 2552700 w 2552700"/>
                    <a:gd name="connsiteY3" fmla="*/ 1604780 h 1604780"/>
                    <a:gd name="connsiteX4" fmla="*/ 0 w 2552700"/>
                    <a:gd name="connsiteY4" fmla="*/ 1604780 h 1604780"/>
                    <a:gd name="connsiteX5" fmla="*/ 0 w 2552700"/>
                    <a:gd name="connsiteY5" fmla="*/ 66667 h 1604780"/>
                    <a:gd name="connsiteX6" fmla="*/ 66667 w 2552700"/>
                    <a:gd name="connsiteY6" fmla="*/ 0 h 160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700" h="1604780">
                      <a:moveTo>
                        <a:pt x="66667" y="0"/>
                      </a:moveTo>
                      <a:lnTo>
                        <a:pt x="2486033" y="0"/>
                      </a:lnTo>
                      <a:cubicBezTo>
                        <a:pt x="2522852" y="0"/>
                        <a:pt x="2552700" y="29848"/>
                        <a:pt x="2552700" y="66667"/>
                      </a:cubicBezTo>
                      <a:lnTo>
                        <a:pt x="2552700" y="1604780"/>
                      </a:lnTo>
                      <a:lnTo>
                        <a:pt x="0" y="1604780"/>
                      </a:lnTo>
                      <a:lnTo>
                        <a:pt x="0" y="66667"/>
                      </a:lnTo>
                      <a:cubicBezTo>
                        <a:pt x="0" y="29848"/>
                        <a:pt x="29848" y="0"/>
                        <a:pt x="66667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8938432-401E-4DF1-BEB6-8BA2B75141EB}"/>
                    </a:ext>
                  </a:extLst>
                </p:cNvPr>
                <p:cNvSpPr/>
                <p:nvPr/>
              </p:nvSpPr>
              <p:spPr>
                <a:xfrm>
                  <a:off x="4895850" y="2010143"/>
                  <a:ext cx="2441958" cy="148425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EE92E5-378C-4AD8-A04C-F0FC7C392296}"/>
                    </a:ext>
                  </a:extLst>
                </p:cNvPr>
                <p:cNvSpPr txBox="1"/>
                <p:nvPr/>
              </p:nvSpPr>
              <p:spPr>
                <a:xfrm>
                  <a:off x="5865689" y="1602282"/>
                  <a:ext cx="652460" cy="2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옵션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234802-A69C-4DB7-8FBD-9197EB652C00}"/>
                  </a:ext>
                </a:extLst>
              </p:cNvPr>
              <p:cNvSpPr txBox="1"/>
              <p:nvPr/>
            </p:nvSpPr>
            <p:spPr>
              <a:xfrm>
                <a:off x="4630804" y="3083738"/>
                <a:ext cx="9576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버튼 효과음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ED06D04-DB0D-430E-9464-AA99F8FBE80C}"/>
                  </a:ext>
                </a:extLst>
              </p:cNvPr>
              <p:cNvGrpSpPr/>
              <p:nvPr/>
            </p:nvGrpSpPr>
            <p:grpSpPr>
              <a:xfrm>
                <a:off x="4567774" y="2618064"/>
                <a:ext cx="1078576" cy="270733"/>
                <a:chOff x="3607221" y="3799280"/>
                <a:chExt cx="1292619" cy="336018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FCF32C-5045-44C4-A971-4F4592BA36F9}"/>
                    </a:ext>
                  </a:extLst>
                </p:cNvPr>
                <p:cNvCxnSpPr/>
                <p:nvPr/>
              </p:nvCxnSpPr>
              <p:spPr>
                <a:xfrm>
                  <a:off x="3607221" y="4135298"/>
                  <a:ext cx="1292619" cy="0"/>
                </a:xfrm>
                <a:prstGeom prst="line">
                  <a:avLst/>
                </a:prstGeom>
                <a:ln w="28575" cap="sq">
                  <a:solidFill>
                    <a:schemeClr val="bg1">
                      <a:alpha val="25000"/>
                    </a:schemeClr>
                  </a:solidFill>
                </a:ln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A82A61-DF69-4B48-B4D4-2F7F63D21780}"/>
                    </a:ext>
                  </a:extLst>
                </p:cNvPr>
                <p:cNvSpPr txBox="1"/>
                <p:nvPr/>
              </p:nvSpPr>
              <p:spPr>
                <a:xfrm>
                  <a:off x="3906125" y="3799280"/>
                  <a:ext cx="7606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사운드</a:t>
                  </a:r>
                </a:p>
              </p:txBody>
            </p:sp>
          </p:grp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2A30E65-DCB8-48BC-86F1-A0E1BCDDD105}"/>
                  </a:ext>
                </a:extLst>
              </p:cNvPr>
              <p:cNvSpPr/>
              <p:nvPr/>
            </p:nvSpPr>
            <p:spPr>
              <a:xfrm>
                <a:off x="6578458" y="2383438"/>
                <a:ext cx="180000" cy="1800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2FF082C9-94AE-491A-85E5-C3E222A2523E}"/>
                  </a:ext>
                </a:extLst>
              </p:cNvPr>
              <p:cNvGrpSpPr/>
              <p:nvPr/>
            </p:nvGrpSpPr>
            <p:grpSpPr>
              <a:xfrm>
                <a:off x="6596458" y="2403055"/>
                <a:ext cx="144000" cy="144000"/>
                <a:chOff x="7429909" y="2063750"/>
                <a:chExt cx="215081" cy="215081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BEB0AA-82FB-4BF4-89D2-3CC9A76B3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070E0FFB-EE5B-472F-B020-91EFCC45B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DC4EEB-E695-4411-A005-687F537D93C1}"/>
              </a:ext>
            </a:extLst>
          </p:cNvPr>
          <p:cNvGrpSpPr/>
          <p:nvPr/>
        </p:nvGrpSpPr>
        <p:grpSpPr>
          <a:xfrm>
            <a:off x="3665253" y="3369659"/>
            <a:ext cx="342172" cy="199073"/>
            <a:chOff x="7305795" y="3468455"/>
            <a:chExt cx="342172" cy="19907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4DBDCE0-BBC5-4013-8B57-9FD40BE464D2}"/>
                </a:ext>
              </a:extLst>
            </p:cNvPr>
            <p:cNvGrpSpPr/>
            <p:nvPr/>
          </p:nvGrpSpPr>
          <p:grpSpPr>
            <a:xfrm>
              <a:off x="7511167" y="3490514"/>
              <a:ext cx="136800" cy="136800"/>
              <a:chOff x="7429909" y="2063750"/>
              <a:chExt cx="215081" cy="215081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CF0F8E1-0375-47C5-B016-22D805F32E48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7537450" y="2063750"/>
                <a:ext cx="0" cy="215081"/>
              </a:xfrm>
              <a:prstGeom prst="line">
                <a:avLst/>
              </a:prstGeom>
              <a:ln w="28575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7F695DBA-0375-40FC-B4F1-6DC91C4A4F4D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537450" y="2063750"/>
                <a:ext cx="0" cy="215081"/>
              </a:xfrm>
              <a:prstGeom prst="line">
                <a:avLst/>
              </a:prstGeom>
              <a:ln w="28575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EAAC932-AFC0-479A-8F99-AAE4065C39CF}"/>
                </a:ext>
              </a:extLst>
            </p:cNvPr>
            <p:cNvSpPr/>
            <p:nvPr/>
          </p:nvSpPr>
          <p:spPr>
            <a:xfrm>
              <a:off x="7305795" y="3468455"/>
              <a:ext cx="177208" cy="199073"/>
            </a:xfrm>
            <a:custGeom>
              <a:avLst/>
              <a:gdLst>
                <a:gd name="connsiteX0" fmla="*/ 417556 w 466897"/>
                <a:gd name="connsiteY0" fmla="*/ 0 h 470987"/>
                <a:gd name="connsiteX1" fmla="*/ 435901 w 466897"/>
                <a:gd name="connsiteY1" fmla="*/ 0 h 470987"/>
                <a:gd name="connsiteX2" fmla="*/ 466897 w 466897"/>
                <a:gd name="connsiteY2" fmla="*/ 30996 h 470987"/>
                <a:gd name="connsiteX3" fmla="*/ 466897 w 466897"/>
                <a:gd name="connsiteY3" fmla="*/ 439991 h 470987"/>
                <a:gd name="connsiteX4" fmla="*/ 435901 w 466897"/>
                <a:gd name="connsiteY4" fmla="*/ 470987 h 470987"/>
                <a:gd name="connsiteX5" fmla="*/ 423142 w 466897"/>
                <a:gd name="connsiteY5" fmla="*/ 470987 h 470987"/>
                <a:gd name="connsiteX6" fmla="*/ 208958 w 466897"/>
                <a:gd name="connsiteY6" fmla="*/ 379494 h 470987"/>
                <a:gd name="connsiteX7" fmla="*/ 25560 w 466897"/>
                <a:gd name="connsiteY7" fmla="*/ 379494 h 470987"/>
                <a:gd name="connsiteX8" fmla="*/ 0 w 466897"/>
                <a:gd name="connsiteY8" fmla="*/ 353934 h 470987"/>
                <a:gd name="connsiteX9" fmla="*/ 0 w 466897"/>
                <a:gd name="connsiteY9" fmla="*/ 117054 h 470987"/>
                <a:gd name="connsiteX10" fmla="*/ 25560 w 466897"/>
                <a:gd name="connsiteY10" fmla="*/ 91494 h 470987"/>
                <a:gd name="connsiteX11" fmla="*/ 203369 w 466897"/>
                <a:gd name="connsiteY11" fmla="*/ 91494 h 4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897" h="470987">
                  <a:moveTo>
                    <a:pt x="417556" y="0"/>
                  </a:moveTo>
                  <a:lnTo>
                    <a:pt x="435901" y="0"/>
                  </a:lnTo>
                  <a:cubicBezTo>
                    <a:pt x="453020" y="0"/>
                    <a:pt x="466897" y="13877"/>
                    <a:pt x="466897" y="30996"/>
                  </a:cubicBezTo>
                  <a:lnTo>
                    <a:pt x="466897" y="439991"/>
                  </a:lnTo>
                  <a:cubicBezTo>
                    <a:pt x="466897" y="457110"/>
                    <a:pt x="453020" y="470987"/>
                    <a:pt x="435901" y="470987"/>
                  </a:cubicBezTo>
                  <a:lnTo>
                    <a:pt x="423142" y="470987"/>
                  </a:lnTo>
                  <a:lnTo>
                    <a:pt x="208958" y="379494"/>
                  </a:lnTo>
                  <a:lnTo>
                    <a:pt x="25560" y="379494"/>
                  </a:lnTo>
                  <a:cubicBezTo>
                    <a:pt x="11444" y="379494"/>
                    <a:pt x="0" y="368050"/>
                    <a:pt x="0" y="353934"/>
                  </a:cubicBezTo>
                  <a:lnTo>
                    <a:pt x="0" y="117054"/>
                  </a:lnTo>
                  <a:cubicBezTo>
                    <a:pt x="0" y="102938"/>
                    <a:pt x="11444" y="91494"/>
                    <a:pt x="25560" y="91494"/>
                  </a:cubicBezTo>
                  <a:lnTo>
                    <a:pt x="203369" y="914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8F260C2-5C13-4549-8919-371A797A81D3}"/>
              </a:ext>
            </a:extLst>
          </p:cNvPr>
          <p:cNvGrpSpPr/>
          <p:nvPr/>
        </p:nvGrpSpPr>
        <p:grpSpPr>
          <a:xfrm>
            <a:off x="6259189" y="943412"/>
            <a:ext cx="11442231" cy="4968000"/>
            <a:chOff x="170669" y="1146383"/>
            <a:chExt cx="11442231" cy="4968000"/>
          </a:xfrm>
        </p:grpSpPr>
        <p:sp>
          <p:nvSpPr>
            <p:cNvPr id="80" name="화살표: 왼쪽 79">
              <a:extLst>
                <a:ext uri="{FF2B5EF4-FFF2-40B4-BE49-F238E27FC236}">
                  <a16:creationId xmlns:a16="http://schemas.microsoft.com/office/drawing/2014/main" id="{289D265F-932C-4D01-848C-75013A7DDB68}"/>
                </a:ext>
              </a:extLst>
            </p:cNvPr>
            <p:cNvSpPr/>
            <p:nvPr/>
          </p:nvSpPr>
          <p:spPr>
            <a:xfrm rot="10800000">
              <a:off x="11244293" y="3585210"/>
              <a:ext cx="368607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0E546B4-56FF-4163-9E80-8D8DF9FA42F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69" y="1146383"/>
              <a:ext cx="5760088" cy="4968000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1715222-4761-4345-A52C-471236E6B71A}"/>
                </a:ext>
              </a:extLst>
            </p:cNvPr>
            <p:cNvGrpSpPr/>
            <p:nvPr/>
          </p:nvGrpSpPr>
          <p:grpSpPr>
            <a:xfrm rot="120000">
              <a:off x="3869226" y="2839455"/>
              <a:ext cx="576360" cy="361644"/>
              <a:chOff x="3852862" y="3105149"/>
              <a:chExt cx="1036637" cy="57600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83D1A7-0D66-4EEA-B6F4-523B16858BCA}"/>
                  </a:ext>
                </a:extLst>
              </p:cNvPr>
              <p:cNvSpPr txBox="1"/>
              <p:nvPr/>
            </p:nvSpPr>
            <p:spPr>
              <a:xfrm>
                <a:off x="3852862" y="3105149"/>
                <a:ext cx="1036637" cy="576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F712EA3B-CAD2-4A28-9FFE-CE309684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71321" y="3319779"/>
                <a:ext cx="362235" cy="45719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54EDD29E-352A-4285-AE5D-D0198BBCE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224" y="3406140"/>
                <a:ext cx="391152" cy="45719"/>
              </a:xfrm>
              <a:prstGeom prst="rect">
                <a:avLst/>
              </a:prstGeom>
            </p:spPr>
          </p:pic>
        </p:grpSp>
        <p:sp>
          <p:nvSpPr>
            <p:cNvPr id="83" name="화살표: 왼쪽 82">
              <a:extLst>
                <a:ext uri="{FF2B5EF4-FFF2-40B4-BE49-F238E27FC236}">
                  <a16:creationId xmlns:a16="http://schemas.microsoft.com/office/drawing/2014/main" id="{D89D9215-11FC-4C4D-80F7-C7067095FAC1}"/>
                </a:ext>
              </a:extLst>
            </p:cNvPr>
            <p:cNvSpPr/>
            <p:nvPr/>
          </p:nvSpPr>
          <p:spPr>
            <a:xfrm>
              <a:off x="318630" y="5466149"/>
              <a:ext cx="375708" cy="342900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CB1C2B9-FE68-406B-A18D-6BB81C1BA955}"/>
              </a:ext>
            </a:extLst>
          </p:cNvPr>
          <p:cNvGrpSpPr/>
          <p:nvPr/>
        </p:nvGrpSpPr>
        <p:grpSpPr>
          <a:xfrm>
            <a:off x="6246920" y="943412"/>
            <a:ext cx="5760089" cy="4968000"/>
            <a:chOff x="3052767" y="724166"/>
            <a:chExt cx="5760089" cy="496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22E76F8-0A97-47E4-BDF2-DD9F6A5EB18B}"/>
                </a:ext>
              </a:extLst>
            </p:cNvPr>
            <p:cNvSpPr/>
            <p:nvPr/>
          </p:nvSpPr>
          <p:spPr>
            <a:xfrm>
              <a:off x="3052767" y="724166"/>
              <a:ext cx="5760089" cy="496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39BA4F5-570F-4936-85DE-EE90D4ACACB9}"/>
                </a:ext>
              </a:extLst>
            </p:cNvPr>
            <p:cNvGrpSpPr/>
            <p:nvPr/>
          </p:nvGrpSpPr>
          <p:grpSpPr>
            <a:xfrm>
              <a:off x="5028426" y="2406862"/>
              <a:ext cx="2321699" cy="1302570"/>
              <a:chOff x="4485501" y="2340187"/>
              <a:chExt cx="2321699" cy="130257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A1D5696-AC2B-4EE6-9940-AFD53B40B3EE}"/>
                  </a:ext>
                </a:extLst>
              </p:cNvPr>
              <p:cNvGrpSpPr/>
              <p:nvPr/>
            </p:nvGrpSpPr>
            <p:grpSpPr>
              <a:xfrm>
                <a:off x="4485501" y="2340187"/>
                <a:ext cx="2321699" cy="1302570"/>
                <a:chOff x="4838699" y="1602282"/>
                <a:chExt cx="2552700" cy="1969593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38203D55-8437-4293-B2E1-2A5C5F5D040C}"/>
                    </a:ext>
                  </a:extLst>
                </p:cNvPr>
                <p:cNvSpPr/>
                <p:nvPr/>
              </p:nvSpPr>
              <p:spPr>
                <a:xfrm>
                  <a:off x="4838699" y="1602282"/>
                  <a:ext cx="2552700" cy="1969593"/>
                </a:xfrm>
                <a:custGeom>
                  <a:avLst/>
                  <a:gdLst>
                    <a:gd name="connsiteX0" fmla="*/ 66667 w 2552700"/>
                    <a:gd name="connsiteY0" fmla="*/ 0 h 1604780"/>
                    <a:gd name="connsiteX1" fmla="*/ 2486033 w 2552700"/>
                    <a:gd name="connsiteY1" fmla="*/ 0 h 1604780"/>
                    <a:gd name="connsiteX2" fmla="*/ 2552700 w 2552700"/>
                    <a:gd name="connsiteY2" fmla="*/ 66667 h 1604780"/>
                    <a:gd name="connsiteX3" fmla="*/ 2552700 w 2552700"/>
                    <a:gd name="connsiteY3" fmla="*/ 1604780 h 1604780"/>
                    <a:gd name="connsiteX4" fmla="*/ 0 w 2552700"/>
                    <a:gd name="connsiteY4" fmla="*/ 1604780 h 1604780"/>
                    <a:gd name="connsiteX5" fmla="*/ 0 w 2552700"/>
                    <a:gd name="connsiteY5" fmla="*/ 66667 h 1604780"/>
                    <a:gd name="connsiteX6" fmla="*/ 66667 w 2552700"/>
                    <a:gd name="connsiteY6" fmla="*/ 0 h 160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700" h="1604780">
                      <a:moveTo>
                        <a:pt x="66667" y="0"/>
                      </a:moveTo>
                      <a:lnTo>
                        <a:pt x="2486033" y="0"/>
                      </a:lnTo>
                      <a:cubicBezTo>
                        <a:pt x="2522852" y="0"/>
                        <a:pt x="2552700" y="29848"/>
                        <a:pt x="2552700" y="66667"/>
                      </a:cubicBezTo>
                      <a:lnTo>
                        <a:pt x="2552700" y="1604780"/>
                      </a:lnTo>
                      <a:lnTo>
                        <a:pt x="0" y="1604780"/>
                      </a:lnTo>
                      <a:lnTo>
                        <a:pt x="0" y="66667"/>
                      </a:lnTo>
                      <a:cubicBezTo>
                        <a:pt x="0" y="29848"/>
                        <a:pt x="29848" y="0"/>
                        <a:pt x="66667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9F31D695-44FE-4997-B31F-900B75F3C928}"/>
                    </a:ext>
                  </a:extLst>
                </p:cNvPr>
                <p:cNvSpPr/>
                <p:nvPr/>
              </p:nvSpPr>
              <p:spPr>
                <a:xfrm>
                  <a:off x="4895850" y="2010143"/>
                  <a:ext cx="2441958" cy="148425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A1565F6-79F7-42C1-B2E8-330C6DDD9C53}"/>
                    </a:ext>
                  </a:extLst>
                </p:cNvPr>
                <p:cNvSpPr txBox="1"/>
                <p:nvPr/>
              </p:nvSpPr>
              <p:spPr>
                <a:xfrm>
                  <a:off x="5865689" y="1602282"/>
                  <a:ext cx="652460" cy="2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63500">
                          <a:schemeClr val="bg1">
                            <a:lumMod val="75000"/>
                            <a:alpha val="40000"/>
                          </a:schemeClr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옵션</a:t>
                  </a: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2C052FD-B4CA-454B-9075-A34C5AAECA72}"/>
                  </a:ext>
                </a:extLst>
              </p:cNvPr>
              <p:cNvSpPr txBox="1"/>
              <p:nvPr/>
            </p:nvSpPr>
            <p:spPr>
              <a:xfrm>
                <a:off x="4630804" y="3083738"/>
                <a:ext cx="9576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버튼 효과음</a:t>
                </a: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43F6E677-AF90-441B-85D3-15A40E1F1587}"/>
                  </a:ext>
                </a:extLst>
              </p:cNvPr>
              <p:cNvGrpSpPr/>
              <p:nvPr/>
            </p:nvGrpSpPr>
            <p:grpSpPr>
              <a:xfrm>
                <a:off x="4567774" y="2618064"/>
                <a:ext cx="1078576" cy="270733"/>
                <a:chOff x="3607221" y="3799280"/>
                <a:chExt cx="1292619" cy="336018"/>
              </a:xfrm>
            </p:grpSpPr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F30D1DD6-9BBF-4A2A-B670-6AFC9529595E}"/>
                    </a:ext>
                  </a:extLst>
                </p:cNvPr>
                <p:cNvCxnSpPr/>
                <p:nvPr/>
              </p:nvCxnSpPr>
              <p:spPr>
                <a:xfrm>
                  <a:off x="3607221" y="4135298"/>
                  <a:ext cx="1292619" cy="0"/>
                </a:xfrm>
                <a:prstGeom prst="line">
                  <a:avLst/>
                </a:prstGeom>
                <a:ln w="28575" cap="sq">
                  <a:solidFill>
                    <a:schemeClr val="bg1">
                      <a:alpha val="25000"/>
                    </a:schemeClr>
                  </a:solidFill>
                </a:ln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121277-0526-4EC6-AC69-45A53FD1F1DF}"/>
                    </a:ext>
                  </a:extLst>
                </p:cNvPr>
                <p:cNvSpPr txBox="1"/>
                <p:nvPr/>
              </p:nvSpPr>
              <p:spPr>
                <a:xfrm>
                  <a:off x="3906125" y="3799280"/>
                  <a:ext cx="7606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사운드</a:t>
                  </a:r>
                </a:p>
              </p:txBody>
            </p:sp>
          </p:grp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B443D7B5-1C43-466B-9711-025335EAD09D}"/>
                  </a:ext>
                </a:extLst>
              </p:cNvPr>
              <p:cNvSpPr/>
              <p:nvPr/>
            </p:nvSpPr>
            <p:spPr>
              <a:xfrm>
                <a:off x="6578458" y="2383438"/>
                <a:ext cx="180000" cy="1800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6A0192C-EDB7-4336-AFE2-6F521C295DAB}"/>
                  </a:ext>
                </a:extLst>
              </p:cNvPr>
              <p:cNvGrpSpPr/>
              <p:nvPr/>
            </p:nvGrpSpPr>
            <p:grpSpPr>
              <a:xfrm>
                <a:off x="6596458" y="2403055"/>
                <a:ext cx="144000" cy="144000"/>
                <a:chOff x="7429909" y="2063750"/>
                <a:chExt cx="215081" cy="215081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280DBE4-5142-4FE0-90DF-40F99AFE6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04F4169F-E464-4A3F-A82A-4DC754E06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537450" y="2063750"/>
                  <a:ext cx="0" cy="215081"/>
                </a:xfrm>
                <a:prstGeom prst="line">
                  <a:avLst/>
                </a:prstGeom>
                <a:ln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9457886-894E-472C-AAC8-2A5DD821B7FE}"/>
              </a:ext>
            </a:extLst>
          </p:cNvPr>
          <p:cNvGrpSpPr/>
          <p:nvPr/>
        </p:nvGrpSpPr>
        <p:grpSpPr>
          <a:xfrm>
            <a:off x="9792472" y="3390589"/>
            <a:ext cx="342172" cy="199073"/>
            <a:chOff x="7305795" y="3468455"/>
            <a:chExt cx="342172" cy="19907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4C8081B-9672-461A-A81D-1E4B2EC9DA24}"/>
                </a:ext>
              </a:extLst>
            </p:cNvPr>
            <p:cNvGrpSpPr/>
            <p:nvPr/>
          </p:nvGrpSpPr>
          <p:grpSpPr>
            <a:xfrm>
              <a:off x="7511167" y="3490514"/>
              <a:ext cx="136800" cy="136800"/>
              <a:chOff x="7429909" y="2063750"/>
              <a:chExt cx="215081" cy="215081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E39AC1D0-D8FF-401C-A050-5AB974059DB3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7537450" y="2063750"/>
                <a:ext cx="0" cy="215081"/>
              </a:xfrm>
              <a:prstGeom prst="line">
                <a:avLst/>
              </a:prstGeom>
              <a:ln w="28575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C3B50CB-3A9D-494C-A166-AB4C8910677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537450" y="2063750"/>
                <a:ext cx="0" cy="215081"/>
              </a:xfrm>
              <a:prstGeom prst="line">
                <a:avLst/>
              </a:prstGeom>
              <a:ln w="28575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1746AB0-A8B8-4D49-B5E8-915681EB2BC5}"/>
                </a:ext>
              </a:extLst>
            </p:cNvPr>
            <p:cNvSpPr/>
            <p:nvPr/>
          </p:nvSpPr>
          <p:spPr>
            <a:xfrm>
              <a:off x="7305795" y="3468455"/>
              <a:ext cx="177208" cy="199073"/>
            </a:xfrm>
            <a:custGeom>
              <a:avLst/>
              <a:gdLst>
                <a:gd name="connsiteX0" fmla="*/ 417556 w 466897"/>
                <a:gd name="connsiteY0" fmla="*/ 0 h 470987"/>
                <a:gd name="connsiteX1" fmla="*/ 435901 w 466897"/>
                <a:gd name="connsiteY1" fmla="*/ 0 h 470987"/>
                <a:gd name="connsiteX2" fmla="*/ 466897 w 466897"/>
                <a:gd name="connsiteY2" fmla="*/ 30996 h 470987"/>
                <a:gd name="connsiteX3" fmla="*/ 466897 w 466897"/>
                <a:gd name="connsiteY3" fmla="*/ 439991 h 470987"/>
                <a:gd name="connsiteX4" fmla="*/ 435901 w 466897"/>
                <a:gd name="connsiteY4" fmla="*/ 470987 h 470987"/>
                <a:gd name="connsiteX5" fmla="*/ 423142 w 466897"/>
                <a:gd name="connsiteY5" fmla="*/ 470987 h 470987"/>
                <a:gd name="connsiteX6" fmla="*/ 208958 w 466897"/>
                <a:gd name="connsiteY6" fmla="*/ 379494 h 470987"/>
                <a:gd name="connsiteX7" fmla="*/ 25560 w 466897"/>
                <a:gd name="connsiteY7" fmla="*/ 379494 h 470987"/>
                <a:gd name="connsiteX8" fmla="*/ 0 w 466897"/>
                <a:gd name="connsiteY8" fmla="*/ 353934 h 470987"/>
                <a:gd name="connsiteX9" fmla="*/ 0 w 466897"/>
                <a:gd name="connsiteY9" fmla="*/ 117054 h 470987"/>
                <a:gd name="connsiteX10" fmla="*/ 25560 w 466897"/>
                <a:gd name="connsiteY10" fmla="*/ 91494 h 470987"/>
                <a:gd name="connsiteX11" fmla="*/ 203369 w 466897"/>
                <a:gd name="connsiteY11" fmla="*/ 91494 h 4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897" h="470987">
                  <a:moveTo>
                    <a:pt x="417556" y="0"/>
                  </a:moveTo>
                  <a:lnTo>
                    <a:pt x="435901" y="0"/>
                  </a:lnTo>
                  <a:cubicBezTo>
                    <a:pt x="453020" y="0"/>
                    <a:pt x="466897" y="13877"/>
                    <a:pt x="466897" y="30996"/>
                  </a:cubicBezTo>
                  <a:lnTo>
                    <a:pt x="466897" y="439991"/>
                  </a:lnTo>
                  <a:cubicBezTo>
                    <a:pt x="466897" y="457110"/>
                    <a:pt x="453020" y="470987"/>
                    <a:pt x="435901" y="470987"/>
                  </a:cubicBezTo>
                  <a:lnTo>
                    <a:pt x="423142" y="470987"/>
                  </a:lnTo>
                  <a:lnTo>
                    <a:pt x="208958" y="379494"/>
                  </a:lnTo>
                  <a:lnTo>
                    <a:pt x="25560" y="379494"/>
                  </a:lnTo>
                  <a:cubicBezTo>
                    <a:pt x="11444" y="379494"/>
                    <a:pt x="0" y="368050"/>
                    <a:pt x="0" y="353934"/>
                  </a:cubicBezTo>
                  <a:lnTo>
                    <a:pt x="0" y="117054"/>
                  </a:lnTo>
                  <a:cubicBezTo>
                    <a:pt x="0" y="102938"/>
                    <a:pt x="11444" y="91494"/>
                    <a:pt x="25560" y="91494"/>
                  </a:cubicBezTo>
                  <a:lnTo>
                    <a:pt x="203369" y="914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DF533D-1893-4251-A7B1-0FCE0F1BD7C7}"/>
              </a:ext>
            </a:extLst>
          </p:cNvPr>
          <p:cNvSpPr txBox="1"/>
          <p:nvPr/>
        </p:nvSpPr>
        <p:spPr>
          <a:xfrm>
            <a:off x="1971675" y="2447925"/>
            <a:ext cx="2686050" cy="1733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197F5BB-7B49-427D-859E-937F64620F2B}"/>
              </a:ext>
            </a:extLst>
          </p:cNvPr>
          <p:cNvCxnSpPr/>
          <p:nvPr/>
        </p:nvCxnSpPr>
        <p:spPr>
          <a:xfrm>
            <a:off x="3251340" y="4181475"/>
            <a:ext cx="0" cy="50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DC00E7-E6F0-4999-B685-A333F95DE31D}"/>
              </a:ext>
            </a:extLst>
          </p:cNvPr>
          <p:cNvSpPr txBox="1"/>
          <p:nvPr/>
        </p:nvSpPr>
        <p:spPr>
          <a:xfrm>
            <a:off x="2224769" y="4736702"/>
            <a:ext cx="230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ko-KR" altLang="en-US" dirty="0">
                <a:solidFill>
                  <a:srgbClr val="FF0000"/>
                </a:solidFill>
              </a:rPr>
              <a:t>버튼 효과음 끄고   </a:t>
            </a:r>
            <a:r>
              <a:rPr lang="ko-KR" altLang="en-US" dirty="0" err="1">
                <a:solidFill>
                  <a:srgbClr val="FF0000"/>
                </a:solidFill>
              </a:rPr>
              <a:t>켤수있음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 X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메뉴 선택으로 </a:t>
            </a:r>
            <a:r>
              <a:rPr lang="ko-KR" altLang="en-US" dirty="0" err="1">
                <a:solidFill>
                  <a:srgbClr val="FF0000"/>
                </a:solidFill>
              </a:rPr>
              <a:t>넘어감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64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어두운, 앉아있는, 표지판, 옅은이(가) 표시된 사진&#10;&#10;자동 생성된 설명">
            <a:extLst>
              <a:ext uri="{FF2B5EF4-FFF2-40B4-BE49-F238E27FC236}">
                <a16:creationId xmlns:a16="http://schemas.microsoft.com/office/drawing/2014/main" id="{461060E8-3F82-48AD-8926-F5F47177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3" y="1325771"/>
            <a:ext cx="5102112" cy="4628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AD24B-21DB-463B-A9C2-6DFC5849A8BA}"/>
              </a:ext>
            </a:extLst>
          </p:cNvPr>
          <p:cNvSpPr txBox="1"/>
          <p:nvPr/>
        </p:nvSpPr>
        <p:spPr>
          <a:xfrm>
            <a:off x="552666" y="312042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- </a:t>
            </a:r>
            <a:r>
              <a:rPr lang="ko-KR" altLang="en-US" sz="3200" dirty="0"/>
              <a:t>아이템 사용법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8A803-466D-48C6-962A-AC9E56867A58}"/>
              </a:ext>
            </a:extLst>
          </p:cNvPr>
          <p:cNvSpPr txBox="1"/>
          <p:nvPr/>
        </p:nvSpPr>
        <p:spPr>
          <a:xfrm>
            <a:off x="6381173" y="1734969"/>
            <a:ext cx="4681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예를들어</a:t>
            </a:r>
            <a:r>
              <a:rPr lang="ko-KR" altLang="en-US" dirty="0"/>
              <a:t> 문을 열기위한 열쇠라는 아이템이 </a:t>
            </a:r>
            <a:r>
              <a:rPr lang="ko-KR" altLang="en-US" dirty="0" err="1"/>
              <a:t>인벤토리내에</a:t>
            </a:r>
            <a:r>
              <a:rPr lang="ko-KR" altLang="en-US" dirty="0"/>
              <a:t> </a:t>
            </a:r>
            <a:r>
              <a:rPr lang="ko-KR" altLang="en-US" dirty="0" err="1"/>
              <a:t>있을때</a:t>
            </a:r>
            <a:r>
              <a:rPr lang="ko-KR" altLang="en-US" dirty="0"/>
              <a:t> 마우스를 문에 </a:t>
            </a:r>
            <a:r>
              <a:rPr lang="ko-KR" altLang="en-US" dirty="0" err="1"/>
              <a:t>올릴경우</a:t>
            </a:r>
            <a:r>
              <a:rPr lang="ko-KR" altLang="en-US" dirty="0"/>
              <a:t> 열쇠모양의 아이콘이 뜨면서 한번 더 클릭할 경우 문을 </a:t>
            </a:r>
            <a:r>
              <a:rPr lang="ko-KR" altLang="en-US" dirty="0" err="1"/>
              <a:t>열수있게됨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인벤토리내에</a:t>
            </a:r>
            <a:r>
              <a:rPr lang="ko-KR" altLang="en-US" dirty="0"/>
              <a:t> 열쇠가 </a:t>
            </a:r>
            <a:r>
              <a:rPr lang="ko-KR" altLang="en-US" dirty="0" err="1"/>
              <a:t>없을때는</a:t>
            </a:r>
            <a:r>
              <a:rPr lang="ko-KR" altLang="en-US" dirty="0"/>
              <a:t> 아무런 아이콘이 뜨지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38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448112" y="365378"/>
            <a:ext cx="1079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-</a:t>
            </a:r>
            <a:r>
              <a:rPr lang="ko-KR" altLang="en-US" sz="3200" dirty="0"/>
              <a:t>사물배치 </a:t>
            </a:r>
          </a:p>
        </p:txBody>
      </p:sp>
      <p:pic>
        <p:nvPicPr>
          <p:cNvPr id="9" name="그림 8">
            <a:hlinkClick r:id="rId2" action="ppaction://hlinksldjump"/>
            <a:extLst>
              <a:ext uri="{FF2B5EF4-FFF2-40B4-BE49-F238E27FC236}">
                <a16:creationId xmlns:a16="http://schemas.microsoft.com/office/drawing/2014/main" id="{EA76A1E6-9C3F-4D2F-9C8D-1B07CBDDB45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57" y="1149915"/>
            <a:ext cx="6732000" cy="496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810EAA-997E-4BAC-ACB7-172A9DEBEC85}"/>
              </a:ext>
            </a:extLst>
          </p:cNvPr>
          <p:cNvGrpSpPr/>
          <p:nvPr/>
        </p:nvGrpSpPr>
        <p:grpSpPr>
          <a:xfrm rot="120000">
            <a:off x="7032279" y="2842987"/>
            <a:ext cx="673611" cy="361644"/>
            <a:chOff x="3852862" y="3105149"/>
            <a:chExt cx="1036637" cy="57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20B3AE-5988-4B62-94F0-25449722B47F}"/>
                </a:ext>
              </a:extLst>
            </p:cNvPr>
            <p:cNvSpPr txBox="1"/>
            <p:nvPr/>
          </p:nvSpPr>
          <p:spPr>
            <a:xfrm>
              <a:off x="3852862" y="3105149"/>
              <a:ext cx="1036637" cy="576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A4A4AF-C789-4FA7-ACAE-5DC31A3C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171321" y="3319779"/>
              <a:ext cx="362235" cy="4571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402C9E2-916F-44D6-AF98-93741225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3224" y="3406140"/>
              <a:ext cx="391152" cy="45719"/>
            </a:xfrm>
            <a:prstGeom prst="rect">
              <a:avLst/>
            </a:prstGeom>
          </p:spPr>
        </p:pic>
      </p:grpSp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ADF2650C-62A1-4CCC-884A-CF0E74E6B361}"/>
              </a:ext>
            </a:extLst>
          </p:cNvPr>
          <p:cNvSpPr/>
          <p:nvPr/>
        </p:nvSpPr>
        <p:spPr>
          <a:xfrm>
            <a:off x="2878594" y="5618007"/>
            <a:ext cx="439102" cy="342900"/>
          </a:xfrm>
          <a:prstGeom prst="leftArrow">
            <a:avLst>
              <a:gd name="adj1" fmla="val 41111"/>
              <a:gd name="adj2" fmla="val 571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11B7DB9F-940B-49D5-B9A4-3FFE0AF55B63}"/>
              </a:ext>
            </a:extLst>
          </p:cNvPr>
          <p:cNvSpPr txBox="1"/>
          <p:nvPr/>
        </p:nvSpPr>
        <p:spPr>
          <a:xfrm>
            <a:off x="3070860" y="1866900"/>
            <a:ext cx="594360" cy="5486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2FEB774E-E1A3-4AD6-901B-1F16A7B58912}"/>
              </a:ext>
            </a:extLst>
          </p:cNvPr>
          <p:cNvSpPr txBox="1"/>
          <p:nvPr/>
        </p:nvSpPr>
        <p:spPr>
          <a:xfrm>
            <a:off x="6942062" y="2771930"/>
            <a:ext cx="898917" cy="5486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B3A1BF39-3AA5-442B-99C6-EC056D67BDD9}"/>
              </a:ext>
            </a:extLst>
          </p:cNvPr>
          <p:cNvSpPr txBox="1"/>
          <p:nvPr/>
        </p:nvSpPr>
        <p:spPr>
          <a:xfrm>
            <a:off x="7101840" y="1866900"/>
            <a:ext cx="1562100" cy="8601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hlinkClick r:id="rId9" action="ppaction://hlinksldjump"/>
            <a:extLst>
              <a:ext uri="{FF2B5EF4-FFF2-40B4-BE49-F238E27FC236}">
                <a16:creationId xmlns:a16="http://schemas.microsoft.com/office/drawing/2014/main" id="{DABF6790-F032-4384-90A2-1889FD529058}"/>
              </a:ext>
            </a:extLst>
          </p:cNvPr>
          <p:cNvSpPr txBox="1"/>
          <p:nvPr/>
        </p:nvSpPr>
        <p:spPr>
          <a:xfrm>
            <a:off x="2834640" y="5497069"/>
            <a:ext cx="518160" cy="58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DB3E3FC9-A470-4EE8-8FDF-9FDB47528DAE}"/>
              </a:ext>
            </a:extLst>
          </p:cNvPr>
          <p:cNvSpPr txBox="1"/>
          <p:nvPr/>
        </p:nvSpPr>
        <p:spPr>
          <a:xfrm>
            <a:off x="3718560" y="1866900"/>
            <a:ext cx="518160" cy="76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hlinkClick r:id="rId11" action="ppaction://hlinksldjump"/>
            <a:extLst>
              <a:ext uri="{FF2B5EF4-FFF2-40B4-BE49-F238E27FC236}">
                <a16:creationId xmlns:a16="http://schemas.microsoft.com/office/drawing/2014/main" id="{D442AF53-509F-4D9B-A93E-DC205AC59CC7}"/>
              </a:ext>
            </a:extLst>
          </p:cNvPr>
          <p:cNvSpPr txBox="1"/>
          <p:nvPr/>
        </p:nvSpPr>
        <p:spPr>
          <a:xfrm>
            <a:off x="6096000" y="1161623"/>
            <a:ext cx="533400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3A0E4E-02FC-4567-9A58-BC5694264194}"/>
              </a:ext>
            </a:extLst>
          </p:cNvPr>
          <p:cNvGrpSpPr/>
          <p:nvPr/>
        </p:nvGrpSpPr>
        <p:grpSpPr>
          <a:xfrm>
            <a:off x="4442058" y="5553480"/>
            <a:ext cx="3440832" cy="487348"/>
            <a:chOff x="4440978" y="5507669"/>
            <a:chExt cx="3440832" cy="4873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851A979-2DAA-447F-A6C6-96E89D086885}"/>
                </a:ext>
              </a:extLst>
            </p:cNvPr>
            <p:cNvGrpSpPr/>
            <p:nvPr/>
          </p:nvGrpSpPr>
          <p:grpSpPr>
            <a:xfrm>
              <a:off x="4440978" y="5507669"/>
              <a:ext cx="3440832" cy="487348"/>
              <a:chOff x="4622800" y="2501900"/>
              <a:chExt cx="6017491" cy="800100"/>
            </a:xfr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9197875-91A4-48A9-958F-54035C2A6EE9}"/>
                  </a:ext>
                </a:extLst>
              </p:cNvPr>
              <p:cNvSpPr/>
              <p:nvPr/>
            </p:nvSpPr>
            <p:spPr>
              <a:xfrm>
                <a:off x="4622800" y="2501900"/>
                <a:ext cx="6017491" cy="800100"/>
              </a:xfrm>
              <a:prstGeom prst="rect">
                <a:avLst/>
              </a:prstGeom>
              <a:grpFill/>
              <a:ln w="28575" cmpd="thickThin">
                <a:solidFill>
                  <a:schemeClr val="bg1">
                    <a:lumMod val="85000"/>
                  </a:schemeClr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40832"/>
                          <a:gd name="connsiteY0" fmla="*/ 0 h 487348"/>
                          <a:gd name="connsiteX1" fmla="*/ 642289 w 3440832"/>
                          <a:gd name="connsiteY1" fmla="*/ 0 h 487348"/>
                          <a:gd name="connsiteX2" fmla="*/ 1250169 w 3440832"/>
                          <a:gd name="connsiteY2" fmla="*/ 0 h 487348"/>
                          <a:gd name="connsiteX3" fmla="*/ 1858049 w 3440832"/>
                          <a:gd name="connsiteY3" fmla="*/ 0 h 487348"/>
                          <a:gd name="connsiteX4" fmla="*/ 2328296 w 3440832"/>
                          <a:gd name="connsiteY4" fmla="*/ 0 h 487348"/>
                          <a:gd name="connsiteX5" fmla="*/ 2832952 w 3440832"/>
                          <a:gd name="connsiteY5" fmla="*/ 0 h 487348"/>
                          <a:gd name="connsiteX6" fmla="*/ 3440832 w 3440832"/>
                          <a:gd name="connsiteY6" fmla="*/ 0 h 487348"/>
                          <a:gd name="connsiteX7" fmla="*/ 3440832 w 3440832"/>
                          <a:gd name="connsiteY7" fmla="*/ 487348 h 487348"/>
                          <a:gd name="connsiteX8" fmla="*/ 2867360 w 3440832"/>
                          <a:gd name="connsiteY8" fmla="*/ 487348 h 487348"/>
                          <a:gd name="connsiteX9" fmla="*/ 2397113 w 3440832"/>
                          <a:gd name="connsiteY9" fmla="*/ 487348 h 487348"/>
                          <a:gd name="connsiteX10" fmla="*/ 1926866 w 3440832"/>
                          <a:gd name="connsiteY10" fmla="*/ 487348 h 487348"/>
                          <a:gd name="connsiteX11" fmla="*/ 1318986 w 3440832"/>
                          <a:gd name="connsiteY11" fmla="*/ 487348 h 487348"/>
                          <a:gd name="connsiteX12" fmla="*/ 814330 w 3440832"/>
                          <a:gd name="connsiteY12" fmla="*/ 487348 h 487348"/>
                          <a:gd name="connsiteX13" fmla="*/ 0 w 3440832"/>
                          <a:gd name="connsiteY13" fmla="*/ 487348 h 487348"/>
                          <a:gd name="connsiteX14" fmla="*/ 0 w 3440832"/>
                          <a:gd name="connsiteY14" fmla="*/ 0 h 4873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40832" h="487348" fill="none" extrusionOk="0">
                            <a:moveTo>
                              <a:pt x="0" y="0"/>
                            </a:moveTo>
                            <a:cubicBezTo>
                              <a:pt x="201582" y="-56782"/>
                              <a:pt x="386780" y="39934"/>
                              <a:pt x="642289" y="0"/>
                            </a:cubicBezTo>
                            <a:cubicBezTo>
                              <a:pt x="897798" y="-39934"/>
                              <a:pt x="1108679" y="60592"/>
                              <a:pt x="1250169" y="0"/>
                            </a:cubicBezTo>
                            <a:cubicBezTo>
                              <a:pt x="1391659" y="-60592"/>
                              <a:pt x="1632789" y="13601"/>
                              <a:pt x="1858049" y="0"/>
                            </a:cubicBezTo>
                            <a:cubicBezTo>
                              <a:pt x="2083309" y="-13601"/>
                              <a:pt x="2105850" y="1081"/>
                              <a:pt x="2328296" y="0"/>
                            </a:cubicBezTo>
                            <a:cubicBezTo>
                              <a:pt x="2550742" y="-1081"/>
                              <a:pt x="2598919" y="48367"/>
                              <a:pt x="2832952" y="0"/>
                            </a:cubicBezTo>
                            <a:cubicBezTo>
                              <a:pt x="3066985" y="-48367"/>
                              <a:pt x="3311255" y="42440"/>
                              <a:pt x="3440832" y="0"/>
                            </a:cubicBezTo>
                            <a:cubicBezTo>
                              <a:pt x="3448320" y="183428"/>
                              <a:pt x="3438369" y="274532"/>
                              <a:pt x="3440832" y="487348"/>
                            </a:cubicBezTo>
                            <a:cubicBezTo>
                              <a:pt x="3308956" y="504038"/>
                              <a:pt x="3051367" y="474400"/>
                              <a:pt x="2867360" y="487348"/>
                            </a:cubicBezTo>
                            <a:cubicBezTo>
                              <a:pt x="2683353" y="500296"/>
                              <a:pt x="2597981" y="447896"/>
                              <a:pt x="2397113" y="487348"/>
                            </a:cubicBezTo>
                            <a:cubicBezTo>
                              <a:pt x="2196245" y="526800"/>
                              <a:pt x="2033571" y="477883"/>
                              <a:pt x="1926866" y="487348"/>
                            </a:cubicBezTo>
                            <a:cubicBezTo>
                              <a:pt x="1820161" y="496813"/>
                              <a:pt x="1570174" y="444826"/>
                              <a:pt x="1318986" y="487348"/>
                            </a:cubicBezTo>
                            <a:cubicBezTo>
                              <a:pt x="1067798" y="529870"/>
                              <a:pt x="928634" y="452816"/>
                              <a:pt x="814330" y="487348"/>
                            </a:cubicBezTo>
                            <a:cubicBezTo>
                              <a:pt x="700026" y="521880"/>
                              <a:pt x="241312" y="483928"/>
                              <a:pt x="0" y="487348"/>
                            </a:cubicBezTo>
                            <a:cubicBezTo>
                              <a:pt x="-1385" y="268699"/>
                              <a:pt x="39629" y="139985"/>
                              <a:pt x="0" y="0"/>
                            </a:cubicBezTo>
                            <a:close/>
                          </a:path>
                          <a:path w="3440832" h="487348" stroke="0" extrusionOk="0">
                            <a:moveTo>
                              <a:pt x="0" y="0"/>
                            </a:moveTo>
                            <a:cubicBezTo>
                              <a:pt x="185115" y="-20553"/>
                              <a:pt x="281503" y="59211"/>
                              <a:pt x="539064" y="0"/>
                            </a:cubicBezTo>
                            <a:cubicBezTo>
                              <a:pt x="796625" y="-59211"/>
                              <a:pt x="784787" y="51448"/>
                              <a:pt x="1009311" y="0"/>
                            </a:cubicBezTo>
                            <a:cubicBezTo>
                              <a:pt x="1233835" y="-51448"/>
                              <a:pt x="1337149" y="57277"/>
                              <a:pt x="1651599" y="0"/>
                            </a:cubicBezTo>
                            <a:cubicBezTo>
                              <a:pt x="1966049" y="-57277"/>
                              <a:pt x="2013917" y="16346"/>
                              <a:pt x="2190663" y="0"/>
                            </a:cubicBezTo>
                            <a:cubicBezTo>
                              <a:pt x="2367409" y="-16346"/>
                              <a:pt x="2574652" y="27431"/>
                              <a:pt x="2729727" y="0"/>
                            </a:cubicBezTo>
                            <a:cubicBezTo>
                              <a:pt x="2884802" y="-27431"/>
                              <a:pt x="3218300" y="49683"/>
                              <a:pt x="3440832" y="0"/>
                            </a:cubicBezTo>
                            <a:cubicBezTo>
                              <a:pt x="3495485" y="233338"/>
                              <a:pt x="3383761" y="278657"/>
                              <a:pt x="3440832" y="487348"/>
                            </a:cubicBezTo>
                            <a:cubicBezTo>
                              <a:pt x="3161045" y="509510"/>
                              <a:pt x="3059724" y="453272"/>
                              <a:pt x="2867360" y="487348"/>
                            </a:cubicBezTo>
                            <a:cubicBezTo>
                              <a:pt x="2674996" y="521424"/>
                              <a:pt x="2496552" y="484518"/>
                              <a:pt x="2397113" y="487348"/>
                            </a:cubicBezTo>
                            <a:cubicBezTo>
                              <a:pt x="2297674" y="490178"/>
                              <a:pt x="2071360" y="485030"/>
                              <a:pt x="1823641" y="487348"/>
                            </a:cubicBezTo>
                            <a:cubicBezTo>
                              <a:pt x="1575922" y="489666"/>
                              <a:pt x="1467509" y="454021"/>
                              <a:pt x="1250169" y="487348"/>
                            </a:cubicBezTo>
                            <a:cubicBezTo>
                              <a:pt x="1032829" y="520675"/>
                              <a:pt x="824325" y="426231"/>
                              <a:pt x="711105" y="487348"/>
                            </a:cubicBezTo>
                            <a:cubicBezTo>
                              <a:pt x="597885" y="548465"/>
                              <a:pt x="164980" y="418447"/>
                              <a:pt x="0" y="487348"/>
                            </a:cubicBezTo>
                            <a:cubicBezTo>
                              <a:pt x="-4048" y="270488"/>
                              <a:pt x="40561" y="18966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FA7FDE2-9686-4CFB-AC85-A7FCEC0BC90B}"/>
                  </a:ext>
                </a:extLst>
              </p:cNvPr>
              <p:cNvSpPr/>
              <p:nvPr/>
            </p:nvSpPr>
            <p:spPr>
              <a:xfrm>
                <a:off x="4778650" y="2624359"/>
                <a:ext cx="553419" cy="553420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 cmpd="dbl">
                <a:solidFill>
                  <a:schemeClr val="bg1">
                    <a:lumMod val="75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048302887">
                      <a:custGeom>
                        <a:avLst/>
                        <a:gdLst>
                          <a:gd name="connsiteX0" fmla="*/ 0 w 316448"/>
                          <a:gd name="connsiteY0" fmla="*/ 0 h 337093"/>
                          <a:gd name="connsiteX1" fmla="*/ 316448 w 316448"/>
                          <a:gd name="connsiteY1" fmla="*/ 0 h 337093"/>
                          <a:gd name="connsiteX2" fmla="*/ 316448 w 316448"/>
                          <a:gd name="connsiteY2" fmla="*/ 337093 h 337093"/>
                          <a:gd name="connsiteX3" fmla="*/ 0 w 316448"/>
                          <a:gd name="connsiteY3" fmla="*/ 337093 h 337093"/>
                          <a:gd name="connsiteX4" fmla="*/ 0 w 316448"/>
                          <a:gd name="connsiteY4" fmla="*/ 0 h 3370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6448" h="337093" fill="none" extrusionOk="0">
                            <a:moveTo>
                              <a:pt x="0" y="0"/>
                            </a:moveTo>
                            <a:cubicBezTo>
                              <a:pt x="97332" y="-9191"/>
                              <a:pt x="170727" y="14208"/>
                              <a:pt x="316448" y="0"/>
                            </a:cubicBezTo>
                            <a:cubicBezTo>
                              <a:pt x="340992" y="135849"/>
                              <a:pt x="315232" y="216583"/>
                              <a:pt x="316448" y="337093"/>
                            </a:cubicBezTo>
                            <a:cubicBezTo>
                              <a:pt x="184461" y="366257"/>
                              <a:pt x="137404" y="314937"/>
                              <a:pt x="0" y="337093"/>
                            </a:cubicBezTo>
                            <a:cubicBezTo>
                              <a:pt x="-1230" y="227834"/>
                              <a:pt x="9852" y="70464"/>
                              <a:pt x="0" y="0"/>
                            </a:cubicBezTo>
                            <a:close/>
                          </a:path>
                          <a:path w="316448" h="337093" stroke="0" extrusionOk="0">
                            <a:moveTo>
                              <a:pt x="0" y="0"/>
                            </a:moveTo>
                            <a:cubicBezTo>
                              <a:pt x="97382" y="-23189"/>
                              <a:pt x="231907" y="16904"/>
                              <a:pt x="316448" y="0"/>
                            </a:cubicBezTo>
                            <a:cubicBezTo>
                              <a:pt x="350221" y="95481"/>
                              <a:pt x="276570" y="232198"/>
                              <a:pt x="316448" y="337093"/>
                            </a:cubicBezTo>
                            <a:cubicBezTo>
                              <a:pt x="246994" y="368149"/>
                              <a:pt x="79293" y="322974"/>
                              <a:pt x="0" y="337093"/>
                            </a:cubicBezTo>
                            <a:cubicBezTo>
                              <a:pt x="-20654" y="219288"/>
                              <a:pt x="40013" y="15713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1865ACE-0F15-45A7-A0F6-0BD1A53E916C}"/>
                </a:ext>
              </a:extLst>
            </p:cNvPr>
            <p:cNvSpPr/>
            <p:nvPr/>
          </p:nvSpPr>
          <p:spPr>
            <a:xfrm>
              <a:off x="4925314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5E3B1B-0109-4AD3-96C0-5F3DA4DC2ED1}"/>
                </a:ext>
              </a:extLst>
            </p:cNvPr>
            <p:cNvSpPr/>
            <p:nvPr/>
          </p:nvSpPr>
          <p:spPr>
            <a:xfrm>
              <a:off x="5346318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2C257BE-69B0-4BE0-8B4B-933A912A69C1}"/>
                </a:ext>
              </a:extLst>
            </p:cNvPr>
            <p:cNvSpPr/>
            <p:nvPr/>
          </p:nvSpPr>
          <p:spPr>
            <a:xfrm>
              <a:off x="5767322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46FCE8-FE95-4EB2-9FD9-5C5EA14CFE95}"/>
                </a:ext>
              </a:extLst>
            </p:cNvPr>
            <p:cNvSpPr/>
            <p:nvPr/>
          </p:nvSpPr>
          <p:spPr>
            <a:xfrm>
              <a:off x="6188326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5D6B0AB-F1C3-4C4D-8218-59BB061593B9}"/>
                </a:ext>
              </a:extLst>
            </p:cNvPr>
            <p:cNvSpPr/>
            <p:nvPr/>
          </p:nvSpPr>
          <p:spPr>
            <a:xfrm>
              <a:off x="6609330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536A5A-EF2F-448E-BA7B-DBFFEA500438}"/>
                </a:ext>
              </a:extLst>
            </p:cNvPr>
            <p:cNvSpPr/>
            <p:nvPr/>
          </p:nvSpPr>
          <p:spPr>
            <a:xfrm>
              <a:off x="7030334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4B35FB-3809-4CF1-8DF8-F9053E7C5DDF}"/>
                </a:ext>
              </a:extLst>
            </p:cNvPr>
            <p:cNvSpPr/>
            <p:nvPr/>
          </p:nvSpPr>
          <p:spPr>
            <a:xfrm>
              <a:off x="7451338" y="5582260"/>
              <a:ext cx="337093" cy="337093"/>
            </a:xfrm>
            <a:prstGeom prst="rect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5F7DDC-1827-4346-B8AB-01408F828F78}"/>
              </a:ext>
            </a:extLst>
          </p:cNvPr>
          <p:cNvSpPr txBox="1"/>
          <p:nvPr/>
        </p:nvSpPr>
        <p:spPr>
          <a:xfrm>
            <a:off x="4343400" y="5461000"/>
            <a:ext cx="3657600" cy="656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0D844F-4281-404A-BE1B-ABE163CDF83F}"/>
              </a:ext>
            </a:extLst>
          </p:cNvPr>
          <p:cNvCxnSpPr/>
          <p:nvPr/>
        </p:nvCxnSpPr>
        <p:spPr>
          <a:xfrm flipV="1">
            <a:off x="6189406" y="5105400"/>
            <a:ext cx="0" cy="355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9E3279-9B18-40FE-B934-B1756D95E53B}"/>
              </a:ext>
            </a:extLst>
          </p:cNvPr>
          <p:cNvSpPr txBox="1"/>
          <p:nvPr/>
        </p:nvSpPr>
        <p:spPr>
          <a:xfrm>
            <a:off x="5557901" y="4689759"/>
            <a:ext cx="126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인벤토리 창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0054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2893</TotalTime>
  <Words>1387</Words>
  <Application>Microsoft Office PowerPoint</Application>
  <PresentationFormat>와이드스크린</PresentationFormat>
  <Paragraphs>322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HY목각파임B</vt:lpstr>
      <vt:lpstr>넥슨Lv1고딕</vt:lpstr>
      <vt:lpstr>맑은 고딕</vt:lpstr>
      <vt:lpstr>Calibri</vt:lpstr>
      <vt:lpstr>Calibri Light</vt:lpstr>
      <vt:lpstr>Consolas</vt:lpstr>
      <vt:lpstr>Showcard Gothic</vt:lpstr>
      <vt:lpstr>Source Sans Pro Black</vt:lpstr>
      <vt:lpstr>추억</vt:lpstr>
      <vt:lpstr>방 탈출 프로젝트 계획3 - 인게임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 탈출 프로젝트 계획</dc:title>
  <dc:creator>소 민환</dc:creator>
  <cp:lastModifiedBy>소 민환</cp:lastModifiedBy>
  <cp:revision>8</cp:revision>
  <dcterms:created xsi:type="dcterms:W3CDTF">2020-09-28T01:18:13Z</dcterms:created>
  <dcterms:modified xsi:type="dcterms:W3CDTF">2020-11-01T15:55:50Z</dcterms:modified>
</cp:coreProperties>
</file>